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type="screen4x3"/>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84" y="-22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Mangal" pitchFamily="2"/>
            </a:endParaRPr>
          </a:p>
        </p:txBody>
      </p:sp>
      <p:sp>
        <p:nvSpPr>
          <p:cNvPr id="3" name="Segnaposto data 2"/>
          <p:cNvSpPr txBox="1">
            <a:spLocks noGrp="1"/>
          </p:cNvSpPr>
          <p:nvPr>
            <p:ph type="dt" sz="quarter" idx="1"/>
          </p:nvPr>
        </p:nvSpPr>
        <p:spPr>
          <a:xfrm>
            <a:off x="4278962" y="0"/>
            <a:ext cx="3280684" cy="534238"/>
          </a:xfrm>
          <a:prstGeom prst="rect">
            <a:avLst/>
          </a:prstGeom>
          <a:no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Mangal" pitchFamily="2"/>
            </a:endParaRPr>
          </a:p>
        </p:txBody>
      </p:sp>
      <p:sp>
        <p:nvSpPr>
          <p:cNvPr id="4" name="Segnaposto piè di pagina 3"/>
          <p:cNvSpPr txBox="1">
            <a:spLocks noGrp="1"/>
          </p:cNvSpPr>
          <p:nvPr>
            <p:ph type="ftr" sz="quarter" idx="2"/>
          </p:nvPr>
        </p:nvSpPr>
        <p:spPr>
          <a:xfrm>
            <a:off x="0" y="10157402"/>
            <a:ext cx="3280684" cy="534238"/>
          </a:xfrm>
          <a:prstGeom prst="rect">
            <a:avLst/>
          </a:prstGeom>
          <a:noFill/>
          <a:ln>
            <a:noFill/>
          </a:ln>
        </p:spPr>
        <p:txBody>
          <a:bodyPr vert="horz" wrap="non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Arial" pitchFamily="18"/>
              <a:ea typeface="Microsoft YaHei" pitchFamily="2"/>
              <a:cs typeface="Mangal" pitchFamily="2"/>
            </a:endParaRPr>
          </a:p>
        </p:txBody>
      </p:sp>
      <p:sp>
        <p:nvSpPr>
          <p:cNvPr id="5" name="Segnaposto numero diapositiva 4"/>
          <p:cNvSpPr txBox="1">
            <a:spLocks noGrp="1"/>
          </p:cNvSpPr>
          <p:nvPr>
            <p:ph type="sldNum" sz="quarter" idx="3"/>
          </p:nvPr>
        </p:nvSpPr>
        <p:spPr>
          <a:xfrm>
            <a:off x="4278962" y="10157402"/>
            <a:ext cx="3280684" cy="534238"/>
          </a:xfrm>
          <a:prstGeom prst="rect">
            <a:avLst/>
          </a:prstGeom>
          <a:noFill/>
          <a:ln>
            <a:noFill/>
          </a:ln>
        </p:spPr>
        <p:txBody>
          <a:bodyPr vert="horz" wrap="non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8DF1E7B-03D5-4040-A778-9A45933E4C77}" type="slidenum">
              <a:t>‹N›</a:t>
            </a:fld>
            <a:endParaRPr lang="it-IT" sz="1400" b="0" i="0" u="none" strike="noStrike" kern="0" cap="none" spc="0" baseline="0">
              <a:solidFill>
                <a:srgbClr val="000000"/>
              </a:solidFill>
              <a:uFillTx/>
              <a:latin typeface="Calibri"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Segnaposto note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it-IT"/>
          </a:p>
        </p:txBody>
      </p:sp>
      <p:sp>
        <p:nvSpPr>
          <p:cNvPr id="4" name="Segnaposto intestazione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5" name="Segnaposto data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6" name="Segnaposto piè di pagina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7" name="Segnaposto numero diapositiva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it-IT"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8986669B-10F0-4103-9C63-9D244C7E31BD}" type="slidenum">
              <a:t>‹N›</a:t>
            </a:fld>
            <a:endParaRPr lang="it-IT"/>
          </a:p>
        </p:txBody>
      </p:sp>
    </p:spTree>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it-IT" sz="20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F477005-666A-4A47-8D60-44B4DB7B45FE}" type="slidenum">
              <a:t>1</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B7FA82F-4CA9-4860-B2D6-A7A01A5FF3AD}" type="slidenum">
              <a:t>1</a:t>
            </a:fld>
            <a:endParaRPr lang="it-IT" sz="1800" b="0" i="0" u="none" strike="noStrike" kern="0" cap="none" spc="0" baseline="0">
              <a:solidFill>
                <a:srgbClr val="000000"/>
              </a:solidFill>
              <a:uFillTx/>
              <a:latin typeface="Calibri" pitchFamily="18"/>
              <a:ea typeface="Microsoft YaHei" pitchFamily="2"/>
              <a:cs typeface="Mangal" pitchFamily="2"/>
            </a:endParaRPr>
          </a:p>
        </p:txBody>
      </p:sp>
      <p:sp>
        <p:nvSpPr>
          <p:cNvPr id="4" name="Segnaposto immagine diapositiva 1"/>
          <p:cNvSpPr>
            <a:spLocks noGrp="1" noRot="1" noChangeAspect="1"/>
          </p:cNvSpPr>
          <p:nvPr>
            <p:ph type="sldImg"/>
          </p:nvPr>
        </p:nvSpPr>
        <p:spPr>
          <a:xfrm>
            <a:off x="217444" y="812883"/>
            <a:ext cx="7122956" cy="4008601"/>
          </a:xfrm>
          <a:solidFill>
            <a:srgbClr val="4472C4"/>
          </a:solidFill>
          <a:ln w="12600">
            <a:solidFill>
              <a:srgbClr val="2F528F"/>
            </a:solidFill>
            <a:prstDash val="solid"/>
            <a:miter/>
          </a:ln>
        </p:spPr>
      </p:sp>
      <p:sp>
        <p:nvSpPr>
          <p:cNvPr id="5"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F4B9648-96B6-4E43-B52F-357C554E7EA4}" type="slidenum">
              <a:t>10</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2405C96-790E-44DA-B1E3-E64EA537C4DF}" type="slidenum">
              <a:t>10</a:t>
            </a:fld>
            <a:endParaRPr lang="it-IT" sz="1800" b="0" i="0" u="none" strike="noStrike" kern="0" cap="none" spc="0" baseline="0">
              <a:solidFill>
                <a:srgbClr val="000000"/>
              </a:solidFill>
              <a:uFillTx/>
              <a:latin typeface="Calibri" pitchFamily="18"/>
              <a:ea typeface="Microsoft YaHei" pitchFamily="2"/>
              <a:cs typeface="Mangal" pitchFamily="2"/>
            </a:endParaRPr>
          </a:p>
        </p:txBody>
      </p:sp>
      <p:sp>
        <p:nvSpPr>
          <p:cNvPr id="4" name="Segnaposto immagine diapositiva 1"/>
          <p:cNvSpPr>
            <a:spLocks noGrp="1" noRot="1" noChangeAspect="1"/>
          </p:cNvSpPr>
          <p:nvPr>
            <p:ph type="sldImg"/>
          </p:nvPr>
        </p:nvSpPr>
        <p:spPr>
          <a:xfrm>
            <a:off x="217444" y="812883"/>
            <a:ext cx="7122956" cy="4008601"/>
          </a:xfrm>
          <a:solidFill>
            <a:srgbClr val="4472C4"/>
          </a:solidFill>
          <a:ln w="12600">
            <a:solidFill>
              <a:srgbClr val="2F528F"/>
            </a:solidFill>
            <a:prstDash val="solid"/>
            <a:miter/>
          </a:ln>
        </p:spPr>
      </p:sp>
      <p:sp>
        <p:nvSpPr>
          <p:cNvPr id="5"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DC63115-EF42-4390-8F10-44087A3B06C8}" type="slidenum">
              <a:t>2</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7E6899C-ECB3-4AB9-92BB-2C45AAEF93E7}" type="slidenum">
              <a:t>2</a:t>
            </a:fld>
            <a:endParaRPr lang="it-IT" sz="1800" b="0" i="0" u="none" strike="noStrike" kern="0" cap="none" spc="0" baseline="0">
              <a:solidFill>
                <a:srgbClr val="000000"/>
              </a:solidFill>
              <a:uFillTx/>
              <a:latin typeface="Calibri" pitchFamily="18"/>
              <a:ea typeface="Microsoft YaHei" pitchFamily="2"/>
              <a:cs typeface="Mangal" pitchFamily="2"/>
            </a:endParaRPr>
          </a:p>
        </p:txBody>
      </p:sp>
      <p:sp>
        <p:nvSpPr>
          <p:cNvPr id="4" name="Segnaposto immagine diapositiva 1"/>
          <p:cNvSpPr>
            <a:spLocks noGrp="1" noRot="1" noChangeAspect="1"/>
          </p:cNvSpPr>
          <p:nvPr>
            <p:ph type="sldImg"/>
          </p:nvPr>
        </p:nvSpPr>
        <p:spPr>
          <a:xfrm>
            <a:off x="217444" y="812883"/>
            <a:ext cx="7122956" cy="4008601"/>
          </a:xfrm>
          <a:solidFill>
            <a:srgbClr val="4472C4"/>
          </a:solidFill>
          <a:ln w="12600">
            <a:solidFill>
              <a:srgbClr val="2F528F"/>
            </a:solidFill>
            <a:prstDash val="solid"/>
            <a:miter/>
          </a:ln>
        </p:spPr>
      </p:sp>
      <p:sp>
        <p:nvSpPr>
          <p:cNvPr id="5"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C89B0A6-9936-410E-8553-50C01CEFE85F}" type="slidenum">
              <a:t>3</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86FB671-CE97-427D-A83D-63DBB971F806}" type="slidenum">
              <a:t>3</a:t>
            </a:fld>
            <a:endParaRPr lang="it-IT" sz="1800" b="0" i="0" u="none" strike="noStrike" kern="0" cap="none" spc="0" baseline="0">
              <a:solidFill>
                <a:srgbClr val="000000"/>
              </a:solidFill>
              <a:uFillTx/>
              <a:latin typeface="Calibri" pitchFamily="18"/>
              <a:ea typeface="Microsoft YaHei" pitchFamily="2"/>
              <a:cs typeface="Mangal" pitchFamily="2"/>
            </a:endParaRPr>
          </a:p>
        </p:txBody>
      </p:sp>
      <p:sp>
        <p:nvSpPr>
          <p:cNvPr id="4" name="Segnaposto immagine diapositiva 1"/>
          <p:cNvSpPr>
            <a:spLocks noGrp="1" noRot="1" noChangeAspect="1"/>
          </p:cNvSpPr>
          <p:nvPr>
            <p:ph type="sldImg"/>
          </p:nvPr>
        </p:nvSpPr>
        <p:spPr>
          <a:xfrm>
            <a:off x="217444" y="812883"/>
            <a:ext cx="7122956" cy="4008601"/>
          </a:xfrm>
          <a:solidFill>
            <a:srgbClr val="4472C4"/>
          </a:solidFill>
          <a:ln w="12600">
            <a:solidFill>
              <a:srgbClr val="2F528F"/>
            </a:solidFill>
            <a:prstDash val="solid"/>
            <a:miter/>
          </a:ln>
        </p:spPr>
      </p:sp>
      <p:sp>
        <p:nvSpPr>
          <p:cNvPr id="5"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E0079FA-0E61-44C7-9265-5D9F7357EDF4}" type="slidenum">
              <a:t>4</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5DA5B44-213F-417E-BC2B-FC8A06EDAAEC}" type="slidenum">
              <a:t>4</a:t>
            </a:fld>
            <a:endParaRPr lang="it-IT" sz="1800" b="0" i="0" u="none" strike="noStrike" kern="0" cap="none" spc="0" baseline="0">
              <a:solidFill>
                <a:srgbClr val="000000"/>
              </a:solidFill>
              <a:uFillTx/>
              <a:latin typeface="Calibri" pitchFamily="18"/>
              <a:ea typeface="Microsoft YaHei" pitchFamily="2"/>
              <a:cs typeface="Mangal" pitchFamily="2"/>
            </a:endParaRPr>
          </a:p>
        </p:txBody>
      </p:sp>
      <p:sp>
        <p:nvSpPr>
          <p:cNvPr id="4" name="Segnaposto immagine diapositiva 1"/>
          <p:cNvSpPr>
            <a:spLocks noGrp="1" noRot="1" noChangeAspect="1"/>
          </p:cNvSpPr>
          <p:nvPr>
            <p:ph type="sldImg"/>
          </p:nvPr>
        </p:nvSpPr>
        <p:spPr>
          <a:xfrm>
            <a:off x="217444" y="812883"/>
            <a:ext cx="7122956" cy="4008601"/>
          </a:xfrm>
          <a:solidFill>
            <a:srgbClr val="4472C4"/>
          </a:solidFill>
          <a:ln w="12600">
            <a:solidFill>
              <a:srgbClr val="2F528F"/>
            </a:solidFill>
            <a:prstDash val="solid"/>
            <a:miter/>
          </a:ln>
        </p:spPr>
      </p:sp>
      <p:sp>
        <p:nvSpPr>
          <p:cNvPr id="5"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10F17DA-67DB-4F1E-8B5A-78C54DE002A7}" type="slidenum">
              <a:t>5</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E214343-2897-44C6-BB56-A92A83AA804A}" type="slidenum">
              <a:t>5</a:t>
            </a:fld>
            <a:endParaRPr lang="it-IT" sz="1800" b="0" i="0" u="none" strike="noStrike" kern="0" cap="none" spc="0" baseline="0">
              <a:solidFill>
                <a:srgbClr val="000000"/>
              </a:solidFill>
              <a:uFillTx/>
              <a:latin typeface="Calibri" pitchFamily="18"/>
              <a:ea typeface="Microsoft YaHei" pitchFamily="2"/>
              <a:cs typeface="Mangal" pitchFamily="2"/>
            </a:endParaRPr>
          </a:p>
        </p:txBody>
      </p:sp>
      <p:sp>
        <p:nvSpPr>
          <p:cNvPr id="4" name="Segnaposto immagine diapositiva 1"/>
          <p:cNvSpPr>
            <a:spLocks noGrp="1" noRot="1" noChangeAspect="1"/>
          </p:cNvSpPr>
          <p:nvPr>
            <p:ph type="sldImg"/>
          </p:nvPr>
        </p:nvSpPr>
        <p:spPr>
          <a:xfrm>
            <a:off x="217444" y="812883"/>
            <a:ext cx="7122956" cy="4008601"/>
          </a:xfrm>
          <a:solidFill>
            <a:srgbClr val="4472C4"/>
          </a:solidFill>
          <a:ln w="12600">
            <a:solidFill>
              <a:srgbClr val="2F528F"/>
            </a:solidFill>
            <a:prstDash val="solid"/>
            <a:miter/>
          </a:ln>
        </p:spPr>
      </p:sp>
      <p:sp>
        <p:nvSpPr>
          <p:cNvPr id="5"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DEF1A0D-136F-4F06-B94A-771382D2BE86}" type="slidenum">
              <a:t>6</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E957C71-7704-4508-AE55-252F43DAB36A}" type="slidenum">
              <a:t>6</a:t>
            </a:fld>
            <a:endParaRPr lang="it-IT" sz="1800" b="0" i="0" u="none" strike="noStrike" kern="0" cap="none" spc="0" baseline="0">
              <a:solidFill>
                <a:srgbClr val="000000"/>
              </a:solidFill>
              <a:uFillTx/>
              <a:latin typeface="Calibri" pitchFamily="18"/>
              <a:ea typeface="Microsoft YaHei" pitchFamily="2"/>
              <a:cs typeface="Mangal" pitchFamily="2"/>
            </a:endParaRPr>
          </a:p>
        </p:txBody>
      </p:sp>
      <p:sp>
        <p:nvSpPr>
          <p:cNvPr id="4" name="Segnaposto immagine diapositiva 1"/>
          <p:cNvSpPr>
            <a:spLocks noGrp="1" noRot="1" noChangeAspect="1"/>
          </p:cNvSpPr>
          <p:nvPr>
            <p:ph type="sldImg"/>
          </p:nvPr>
        </p:nvSpPr>
        <p:spPr>
          <a:xfrm>
            <a:off x="217444" y="812883"/>
            <a:ext cx="7122956" cy="4008601"/>
          </a:xfrm>
          <a:solidFill>
            <a:srgbClr val="4472C4"/>
          </a:solidFill>
          <a:ln w="12600">
            <a:solidFill>
              <a:srgbClr val="2F528F"/>
            </a:solidFill>
            <a:prstDash val="solid"/>
            <a:miter/>
          </a:ln>
        </p:spPr>
      </p:sp>
      <p:sp>
        <p:nvSpPr>
          <p:cNvPr id="5"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E081C1B-DC15-4310-9276-D7B67D7D6D8E}" type="slidenum">
              <a:t>7</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8AFC4F8-7F92-43B1-899D-5FC297899D73}" type="slidenum">
              <a:t>7</a:t>
            </a:fld>
            <a:endParaRPr lang="it-IT" sz="1800" b="0" i="0" u="none" strike="noStrike" kern="0" cap="none" spc="0" baseline="0">
              <a:solidFill>
                <a:srgbClr val="000000"/>
              </a:solidFill>
              <a:uFillTx/>
              <a:latin typeface="Calibri" pitchFamily="18"/>
              <a:ea typeface="Microsoft YaHei" pitchFamily="2"/>
              <a:cs typeface="Mangal" pitchFamily="2"/>
            </a:endParaRPr>
          </a:p>
        </p:txBody>
      </p:sp>
      <p:sp>
        <p:nvSpPr>
          <p:cNvPr id="4" name="Segnaposto immagine diapositiva 1"/>
          <p:cNvSpPr>
            <a:spLocks noGrp="1" noRot="1" noChangeAspect="1"/>
          </p:cNvSpPr>
          <p:nvPr>
            <p:ph type="sldImg"/>
          </p:nvPr>
        </p:nvSpPr>
        <p:spPr>
          <a:xfrm>
            <a:off x="217444" y="812883"/>
            <a:ext cx="7122956" cy="4008601"/>
          </a:xfrm>
          <a:solidFill>
            <a:srgbClr val="4472C4"/>
          </a:solidFill>
          <a:ln w="12600">
            <a:solidFill>
              <a:srgbClr val="2F528F"/>
            </a:solidFill>
            <a:prstDash val="solid"/>
            <a:miter/>
          </a:ln>
        </p:spPr>
      </p:sp>
      <p:sp>
        <p:nvSpPr>
          <p:cNvPr id="5"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7CDAEA9-F406-42CA-965D-1D678CF72395}" type="slidenum">
              <a:t>8</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9561C8F-D5B1-47BC-A4D8-8CF7B99151D2}" type="slidenum">
              <a:t>8</a:t>
            </a:fld>
            <a:endParaRPr lang="it-IT" sz="1800" b="0" i="0" u="none" strike="noStrike" kern="0" cap="none" spc="0" baseline="0">
              <a:solidFill>
                <a:srgbClr val="000000"/>
              </a:solidFill>
              <a:uFillTx/>
              <a:latin typeface="Calibri" pitchFamily="18"/>
              <a:ea typeface="Microsoft YaHei" pitchFamily="2"/>
              <a:cs typeface="Mangal" pitchFamily="2"/>
            </a:endParaRPr>
          </a:p>
        </p:txBody>
      </p:sp>
      <p:sp>
        <p:nvSpPr>
          <p:cNvPr id="4" name="Segnaposto immagine diapositiva 1"/>
          <p:cNvSpPr>
            <a:spLocks noGrp="1" noRot="1" noChangeAspect="1"/>
          </p:cNvSpPr>
          <p:nvPr>
            <p:ph type="sldImg"/>
          </p:nvPr>
        </p:nvSpPr>
        <p:spPr>
          <a:xfrm>
            <a:off x="217490" y="812801"/>
            <a:ext cx="7123111" cy="4008436"/>
          </a:xfrm>
          <a:solidFill>
            <a:srgbClr val="4472C4"/>
          </a:solidFill>
          <a:ln w="12600">
            <a:solidFill>
              <a:srgbClr val="2F528F"/>
            </a:solidFill>
            <a:prstDash val="solid"/>
            <a:miter/>
          </a:ln>
        </p:spPr>
      </p:sp>
      <p:sp>
        <p:nvSpPr>
          <p:cNvPr id="5"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E5F0DEA-AC5C-4FA5-BB3C-1E7E2B83095A}" type="slidenum">
              <a:t>9</a:t>
            </a:fld>
            <a:endParaRPr lang="it-IT"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Segnaposto numero diapositiva 6"/>
          <p:cNvSpPr txBox="1"/>
          <p:nvPr/>
        </p:nvSpPr>
        <p:spPr>
          <a:xfrm>
            <a:off x="4278962" y="10157402"/>
            <a:ext cx="3280684" cy="534238"/>
          </a:xfrm>
          <a:prstGeom prst="rect">
            <a:avLst/>
          </a:prstGeom>
          <a:noFill/>
          <a:ln>
            <a:noFill/>
          </a:ln>
        </p:spPr>
        <p:txBody>
          <a:bodyPr vert="horz" wrap="square" lIns="0" tIns="0" rIns="0" bIns="0"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6D4FE81-F6A2-466B-9D73-02EA78FC2D56}" type="slidenum">
              <a:t>9</a:t>
            </a:fld>
            <a:endParaRPr lang="it-IT" sz="1800" b="0" i="0" u="none" strike="noStrike" kern="0" cap="none" spc="0" baseline="0">
              <a:solidFill>
                <a:srgbClr val="000000"/>
              </a:solidFill>
              <a:uFillTx/>
              <a:latin typeface="Calibri" pitchFamily="18"/>
              <a:ea typeface="Microsoft YaHei" pitchFamily="2"/>
              <a:cs typeface="Mangal" pitchFamily="2"/>
            </a:endParaRPr>
          </a:p>
        </p:txBody>
      </p:sp>
      <p:sp>
        <p:nvSpPr>
          <p:cNvPr id="4" name="Segnaposto immagine diapositiva 1"/>
          <p:cNvSpPr>
            <a:spLocks noGrp="1" noRot="1" noChangeAspect="1"/>
          </p:cNvSpPr>
          <p:nvPr>
            <p:ph type="sldImg"/>
          </p:nvPr>
        </p:nvSpPr>
        <p:spPr>
          <a:xfrm>
            <a:off x="217444" y="812883"/>
            <a:ext cx="7122956" cy="4008601"/>
          </a:xfrm>
          <a:solidFill>
            <a:srgbClr val="4472C4"/>
          </a:solidFill>
          <a:ln w="12600">
            <a:solidFill>
              <a:srgbClr val="2F528F"/>
            </a:solidFill>
            <a:prstDash val="solid"/>
            <a:miter/>
          </a:ln>
        </p:spPr>
      </p:sp>
      <p:sp>
        <p:nvSpPr>
          <p:cNvPr id="5" name="Segnaposto note 2"/>
          <p:cNvSpPr txBox="1">
            <a:spLocks noGrp="1"/>
          </p:cNvSpPr>
          <p:nvPr>
            <p:ph type="body" sz="quarter"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1523884" y="1122480"/>
            <a:ext cx="9144000" cy="2387516"/>
          </a:xfrm>
        </p:spPr>
        <p:txBody>
          <a:bodyPr anchor="b" anchorCtr="1"/>
          <a:lstStyle>
            <a:lvl1pPr algn="ctr">
              <a:defRPr sz="6000"/>
            </a:lvl1pPr>
          </a:lstStyle>
          <a:p>
            <a:pPr lvl="0"/>
            <a:r>
              <a:rPr lang="it-IT"/>
              <a:t>Fare clic per modificare lo stile del titolo dello schema</a:t>
            </a:r>
          </a:p>
        </p:txBody>
      </p:sp>
      <p:sp>
        <p:nvSpPr>
          <p:cNvPr id="3" name="Sottotitolo 2"/>
          <p:cNvSpPr txBox="1">
            <a:spLocks noGrp="1"/>
          </p:cNvSpPr>
          <p:nvPr>
            <p:ph type="subTitle" idx="1"/>
          </p:nvPr>
        </p:nvSpPr>
        <p:spPr>
          <a:xfrm>
            <a:off x="1523884" y="3602159"/>
            <a:ext cx="9144000" cy="1655640"/>
          </a:xfrm>
        </p:spPr>
        <p:txBody>
          <a:bodyPr anchorCtr="1"/>
          <a:lstStyle>
            <a:lvl1pPr algn="ctr">
              <a:buNone/>
              <a:defRPr sz="2400"/>
            </a:lvl1pPr>
          </a:lstStyle>
          <a:p>
            <a:pPr lvl="0"/>
            <a:r>
              <a:rPr lang="it-IT"/>
              <a:t>Fare clic per modificare lo stile del sottotitolo dello schema</a:t>
            </a:r>
          </a:p>
        </p:txBody>
      </p:sp>
      <p:sp>
        <p:nvSpPr>
          <p:cNvPr id="4" name="Segnaposto data 3"/>
          <p:cNvSpPr txBox="1">
            <a:spLocks noGrp="1"/>
          </p:cNvSpPr>
          <p:nvPr>
            <p:ph type="dt" sz="half" idx="7"/>
          </p:nvPr>
        </p:nvSpPr>
        <p:spPr/>
        <p:txBody>
          <a:bodyPr/>
          <a:lstStyle>
            <a:lvl1pPr>
              <a:defRPr/>
            </a:lvl1pPr>
          </a:lstStyle>
          <a:p>
            <a:pPr lvl="0"/>
            <a:fld id="{39ECE4BA-3B50-491D-BD83-F9615EC4C0FE}" type="datetime1">
              <a:rPr lang="it-IT"/>
              <a:pPr lvl="0"/>
              <a:t>01/03/2019</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4006EF80-53A2-4184-97DC-E6CFBEA044DC}" type="slidenum">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fld id="{539F60DB-077D-4926-A75D-5767D6CBCBAD}" type="datetime1">
              <a:rPr lang="it-IT"/>
              <a:pPr lvl="0"/>
              <a:t>01/03/2019</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58FF982A-9195-44AA-BBF7-B83DBBD5A6FE}" type="slidenum">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8724957" y="365037"/>
            <a:ext cx="2628717" cy="5811844"/>
          </a:xfrm>
        </p:spPr>
        <p:txBody>
          <a:bodyPr vert="eaVert"/>
          <a:lstStyle>
            <a:lvl1pPr>
              <a:defRPr/>
            </a:lvl1pPr>
          </a:lstStyle>
          <a:p>
            <a:pPr lvl="0"/>
            <a:r>
              <a:rPr lang="it-IT"/>
              <a:t>Fare clic per modificare lo stile del titolo dello schema</a:t>
            </a:r>
          </a:p>
        </p:txBody>
      </p:sp>
      <p:sp>
        <p:nvSpPr>
          <p:cNvPr id="3" name="Segnaposto testo verticale 2"/>
          <p:cNvSpPr txBox="1">
            <a:spLocks noGrp="1"/>
          </p:cNvSpPr>
          <p:nvPr>
            <p:ph type="body" orient="vert" idx="1"/>
          </p:nvPr>
        </p:nvSpPr>
        <p:spPr>
          <a:xfrm>
            <a:off x="838084" y="365037"/>
            <a:ext cx="7734242" cy="5811844"/>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pPr lvl="0"/>
            <a:fld id="{2332A7F0-4780-4130-B4FA-D16EA32C7CEC}" type="datetime1">
              <a:rPr lang="it-IT"/>
              <a:pPr lvl="0"/>
              <a:t>01/03/2019</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8C20971F-23FB-4E64-A935-42F7C69D7DBF}" type="slidenum">
              <a:t>‹N›</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p:cNvSpPr txBox="1">
            <a:spLocks noGrp="1"/>
          </p:cNvSpPr>
          <p:nvPr>
            <p:ph type="title" idx="4294967295"/>
          </p:nvPr>
        </p:nvSpPr>
        <p:spPr>
          <a:xfrm>
            <a:off x="838084" y="1825563"/>
            <a:ext cx="10515243" cy="4350962"/>
          </a:xfrm>
        </p:spPr>
        <p:txBody>
          <a:bodyPr/>
          <a:lstStyle>
            <a:lvl1pPr>
              <a:spcAft>
                <a:spcPts val="1415"/>
              </a:spcAft>
              <a:buSzPct val="45000"/>
              <a:buFont typeface="StarSymbol"/>
              <a:buChar char="●"/>
              <a:defRPr sz="2800">
                <a:latin typeface="Calibri" pitchFamily="18"/>
              </a:defRPr>
            </a:lvl1pPr>
          </a:lstStyle>
          <a:p>
            <a:pPr lvl="0"/>
            <a:r>
              <a:rPr lang="it-IT"/>
              <a:t>Modifica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4" name="Segnaposto data 3"/>
          <p:cNvSpPr txBox="1">
            <a:spLocks noGrp="1"/>
          </p:cNvSpPr>
          <p:nvPr>
            <p:ph type="dt" sz="half" idx="7"/>
          </p:nvPr>
        </p:nvSpPr>
        <p:spPr/>
        <p:txBody>
          <a:bodyPr/>
          <a:lstStyle>
            <a:lvl1pPr>
              <a:defRPr/>
            </a:lvl1pPr>
          </a:lstStyle>
          <a:p>
            <a:pPr lvl="0"/>
            <a:fld id="{526072BD-EA92-4E73-BF75-F29693C528EF}" type="datetime1">
              <a:rPr lang="it-IT"/>
              <a:pPr lvl="0"/>
              <a:t>01/03/2019</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3750CE71-692B-48A8-BEF7-A9E9712E1370}" type="slidenum">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831957" y="1709644"/>
            <a:ext cx="10515600" cy="2852644"/>
          </a:xfrm>
        </p:spPr>
        <p:txBody>
          <a:bodyPr anchor="b"/>
          <a:lstStyle>
            <a:lvl1pPr>
              <a:defRPr sz="6000"/>
            </a:lvl1pPr>
          </a:lstStyle>
          <a:p>
            <a:pPr lvl="0"/>
            <a:r>
              <a:rPr lang="it-IT"/>
              <a:t>Fare clic per modificare lo stile del titolo dello schema</a:t>
            </a:r>
          </a:p>
        </p:txBody>
      </p:sp>
      <p:sp>
        <p:nvSpPr>
          <p:cNvPr id="3" name="Segnaposto testo 2"/>
          <p:cNvSpPr txBox="1">
            <a:spLocks noGrp="1"/>
          </p:cNvSpPr>
          <p:nvPr>
            <p:ph type="body" idx="1"/>
          </p:nvPr>
        </p:nvSpPr>
        <p:spPr>
          <a:xfrm>
            <a:off x="831957" y="4589638"/>
            <a:ext cx="10515600" cy="1500118"/>
          </a:xfrm>
        </p:spPr>
        <p:txBody>
          <a:bodyPr/>
          <a:lstStyle>
            <a:lvl1pPr>
              <a:buNone/>
              <a:defRPr sz="2400">
                <a:solidFill>
                  <a:srgbClr val="898989"/>
                </a:solidFill>
              </a:defRPr>
            </a:lvl1pPr>
          </a:lstStyle>
          <a:p>
            <a:pPr lvl="0"/>
            <a:r>
              <a:rPr lang="it-IT"/>
              <a:t>Modifica gli stili del testo dello schema</a:t>
            </a:r>
          </a:p>
        </p:txBody>
      </p:sp>
      <p:sp>
        <p:nvSpPr>
          <p:cNvPr id="4" name="Segnaposto data 3"/>
          <p:cNvSpPr txBox="1">
            <a:spLocks noGrp="1"/>
          </p:cNvSpPr>
          <p:nvPr>
            <p:ph type="dt" sz="half" idx="7"/>
          </p:nvPr>
        </p:nvSpPr>
        <p:spPr/>
        <p:txBody>
          <a:bodyPr/>
          <a:lstStyle>
            <a:lvl1pPr>
              <a:defRPr/>
            </a:lvl1pPr>
          </a:lstStyle>
          <a:p>
            <a:pPr lvl="0"/>
            <a:fld id="{3B1C1C01-6E21-4CB5-B005-2417F6A44C26}" type="datetime1">
              <a:rPr lang="it-IT"/>
              <a:pPr lvl="0"/>
              <a:t>01/03/2019</a:t>
            </a:fld>
            <a:endParaRPr lang="it-IT"/>
          </a:p>
        </p:txBody>
      </p:sp>
      <p:sp>
        <p:nvSpPr>
          <p:cNvPr id="5" name="Segnaposto piè di pagina 4"/>
          <p:cNvSpPr txBox="1">
            <a:spLocks noGrp="1"/>
          </p:cNvSpPr>
          <p:nvPr>
            <p:ph type="ftr" sz="quarter" idx="9"/>
          </p:nvPr>
        </p:nvSpPr>
        <p:spPr/>
        <p:txBody>
          <a:bodyPr/>
          <a:lstStyle>
            <a:lvl1pPr>
              <a:defRPr/>
            </a:lvl1pPr>
          </a:lstStyle>
          <a:p>
            <a:pPr lvl="0"/>
            <a:endParaRPr lang="it-IT"/>
          </a:p>
        </p:txBody>
      </p:sp>
      <p:sp>
        <p:nvSpPr>
          <p:cNvPr id="6" name="Segnaposto numero diapositiva 5"/>
          <p:cNvSpPr txBox="1">
            <a:spLocks noGrp="1"/>
          </p:cNvSpPr>
          <p:nvPr>
            <p:ph type="sldNum" sz="quarter" idx="8"/>
          </p:nvPr>
        </p:nvSpPr>
        <p:spPr/>
        <p:txBody>
          <a:bodyPr/>
          <a:lstStyle>
            <a:lvl1pPr>
              <a:defRPr/>
            </a:lvl1pPr>
          </a:lstStyle>
          <a:p>
            <a:pPr lvl="0"/>
            <a:fld id="{968CB4FB-D0A0-443F-900F-57401255B37D}" type="slidenum">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p:cNvSpPr txBox="1">
            <a:spLocks noGrp="1"/>
          </p:cNvSpPr>
          <p:nvPr>
            <p:ph type="title" idx="4294967295"/>
          </p:nvPr>
        </p:nvSpPr>
        <p:spPr>
          <a:xfrm>
            <a:off x="838084" y="1825563"/>
            <a:ext cx="5181484" cy="4351318"/>
          </a:xfrm>
        </p:spPr>
        <p:txBody>
          <a:bodyPr/>
          <a:lstStyle>
            <a:lvl1pPr>
              <a:spcAft>
                <a:spcPts val="1415"/>
              </a:spcAft>
              <a:buSzPct val="45000"/>
              <a:buFont typeface="StarSymbol"/>
              <a:buChar char="●"/>
              <a:defRPr sz="2800">
                <a:latin typeface="Calibri" pitchFamily="18"/>
              </a:defRPr>
            </a:lvl1pPr>
          </a:lstStyle>
          <a:p>
            <a:pPr lvl="0"/>
            <a:r>
              <a:rPr lang="it-IT"/>
              <a:t>Modifica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4" name="Segnaposto contenuto 3"/>
          <p:cNvSpPr txBox="1">
            <a:spLocks noGrp="1"/>
          </p:cNvSpPr>
          <p:nvPr>
            <p:ph type="title" idx="4294967295"/>
          </p:nvPr>
        </p:nvSpPr>
        <p:spPr>
          <a:xfrm>
            <a:off x="6172200" y="1825563"/>
            <a:ext cx="5181484" cy="4351318"/>
          </a:xfrm>
        </p:spPr>
        <p:txBody>
          <a:bodyPr/>
          <a:lstStyle>
            <a:lvl1pPr>
              <a:spcAft>
                <a:spcPts val="1415"/>
              </a:spcAft>
              <a:buSzPct val="45000"/>
              <a:buFont typeface="StarSymbol"/>
              <a:buChar char="●"/>
              <a:defRPr sz="2800">
                <a:latin typeface="Calibri" pitchFamily="18"/>
              </a:defRPr>
            </a:lvl1pPr>
          </a:lstStyle>
          <a:p>
            <a:pPr lvl="0"/>
            <a:r>
              <a:rPr lang="it-IT"/>
              <a:t>Modifica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5" name="Segnaposto data 4"/>
          <p:cNvSpPr txBox="1">
            <a:spLocks noGrp="1"/>
          </p:cNvSpPr>
          <p:nvPr>
            <p:ph type="dt" sz="half" idx="7"/>
          </p:nvPr>
        </p:nvSpPr>
        <p:spPr/>
        <p:txBody>
          <a:bodyPr/>
          <a:lstStyle>
            <a:lvl1pPr>
              <a:defRPr/>
            </a:lvl1pPr>
          </a:lstStyle>
          <a:p>
            <a:pPr lvl="0"/>
            <a:fld id="{6EF90CEA-1929-46FD-ABCD-5A4A08F53A33}" type="datetime1">
              <a:rPr lang="it-IT"/>
              <a:pPr lvl="0"/>
              <a:t>01/03/2019</a:t>
            </a:fld>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5A607BC7-E806-40F3-9784-D3DCA26C5789}" type="slidenum">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839876" y="365037"/>
            <a:ext cx="10515600" cy="1325523"/>
          </a:xfrm>
        </p:spPr>
        <p:txBody>
          <a:bodyPr/>
          <a:lstStyle>
            <a:lvl1pPr>
              <a:defRPr/>
            </a:lvl1pPr>
          </a:lstStyle>
          <a:p>
            <a:pPr lvl="0"/>
            <a:r>
              <a:rPr lang="it-IT"/>
              <a:t>Fare clic per modificare lo stile del titolo dello schema</a:t>
            </a:r>
          </a:p>
        </p:txBody>
      </p:sp>
      <p:sp>
        <p:nvSpPr>
          <p:cNvPr id="3" name="Segnaposto testo 2"/>
          <p:cNvSpPr txBox="1">
            <a:spLocks noGrp="1"/>
          </p:cNvSpPr>
          <p:nvPr>
            <p:ph type="body" idx="1"/>
          </p:nvPr>
        </p:nvSpPr>
        <p:spPr>
          <a:xfrm>
            <a:off x="839876" y="1681197"/>
            <a:ext cx="5157718" cy="824038"/>
          </a:xfrm>
        </p:spPr>
        <p:txBody>
          <a:bodyPr anchor="b"/>
          <a:lstStyle>
            <a:lvl1pPr>
              <a:buNone/>
              <a:defRPr sz="2400" b="1"/>
            </a:lvl1pPr>
          </a:lstStyle>
          <a:p>
            <a:pPr lvl="0"/>
            <a:r>
              <a:rPr lang="it-IT"/>
              <a:t>Modifica gli stili del testo dello schema</a:t>
            </a:r>
          </a:p>
        </p:txBody>
      </p:sp>
      <p:sp>
        <p:nvSpPr>
          <p:cNvPr id="4" name="Segnaposto contenuto 3"/>
          <p:cNvSpPr txBox="1">
            <a:spLocks noGrp="1"/>
          </p:cNvSpPr>
          <p:nvPr>
            <p:ph type="title" idx="4294967295"/>
          </p:nvPr>
        </p:nvSpPr>
        <p:spPr>
          <a:xfrm>
            <a:off x="839876" y="2505236"/>
            <a:ext cx="5157718" cy="3684602"/>
          </a:xfrm>
        </p:spPr>
        <p:txBody>
          <a:bodyPr/>
          <a:lstStyle>
            <a:lvl1pPr>
              <a:spcAft>
                <a:spcPts val="1415"/>
              </a:spcAft>
              <a:buSzPct val="45000"/>
              <a:buFont typeface="StarSymbol"/>
              <a:buChar char="●"/>
              <a:defRPr sz="2800">
                <a:latin typeface="Calibri" pitchFamily="18"/>
              </a:defRPr>
            </a:lvl1pPr>
          </a:lstStyle>
          <a:p>
            <a:pPr lvl="0"/>
            <a:r>
              <a:rPr lang="it-IT"/>
              <a:t>Modifica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5" name="Segnaposto testo 4"/>
          <p:cNvSpPr txBox="1">
            <a:spLocks noGrp="1"/>
          </p:cNvSpPr>
          <p:nvPr>
            <p:ph type="body" idx="3"/>
          </p:nvPr>
        </p:nvSpPr>
        <p:spPr>
          <a:xfrm>
            <a:off x="6172200" y="1681197"/>
            <a:ext cx="5183276" cy="824038"/>
          </a:xfrm>
        </p:spPr>
        <p:txBody>
          <a:bodyPr anchor="b"/>
          <a:lstStyle>
            <a:lvl1pPr>
              <a:buNone/>
              <a:defRPr sz="2400" b="1"/>
            </a:lvl1pPr>
          </a:lstStyle>
          <a:p>
            <a:pPr lvl="0"/>
            <a:r>
              <a:rPr lang="it-IT"/>
              <a:t>Modifica gli stili del testo dello schema</a:t>
            </a:r>
          </a:p>
        </p:txBody>
      </p:sp>
      <p:sp>
        <p:nvSpPr>
          <p:cNvPr id="6" name="Segnaposto contenuto 5"/>
          <p:cNvSpPr txBox="1">
            <a:spLocks noGrp="1"/>
          </p:cNvSpPr>
          <p:nvPr>
            <p:ph type="title" idx="4294967295"/>
          </p:nvPr>
        </p:nvSpPr>
        <p:spPr>
          <a:xfrm>
            <a:off x="6172200" y="2505236"/>
            <a:ext cx="5183276" cy="3684602"/>
          </a:xfrm>
        </p:spPr>
        <p:txBody>
          <a:bodyPr/>
          <a:lstStyle>
            <a:lvl1pPr>
              <a:spcAft>
                <a:spcPts val="1415"/>
              </a:spcAft>
              <a:buSzPct val="45000"/>
              <a:buFont typeface="StarSymbol"/>
              <a:buChar char="●"/>
              <a:defRPr sz="2800">
                <a:latin typeface="Calibri" pitchFamily="18"/>
              </a:defRPr>
            </a:lvl1pPr>
          </a:lstStyle>
          <a:p>
            <a:pPr lvl="0"/>
            <a:r>
              <a:rPr lang="it-IT"/>
              <a:t>Modifica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7" name="Segnaposto data 6"/>
          <p:cNvSpPr txBox="1">
            <a:spLocks noGrp="1"/>
          </p:cNvSpPr>
          <p:nvPr>
            <p:ph type="dt" sz="half" idx="7"/>
          </p:nvPr>
        </p:nvSpPr>
        <p:spPr/>
        <p:txBody>
          <a:bodyPr/>
          <a:lstStyle>
            <a:lvl1pPr>
              <a:defRPr/>
            </a:lvl1pPr>
          </a:lstStyle>
          <a:p>
            <a:pPr lvl="0"/>
            <a:fld id="{351B7F44-E31B-4822-A340-0F836E235677}" type="datetime1">
              <a:rPr lang="it-IT"/>
              <a:pPr lvl="0"/>
              <a:t>01/03/2019</a:t>
            </a:fld>
            <a:endParaRPr lang="it-IT"/>
          </a:p>
        </p:txBody>
      </p:sp>
      <p:sp>
        <p:nvSpPr>
          <p:cNvPr id="8" name="Segnaposto piè di pagina 7"/>
          <p:cNvSpPr txBox="1">
            <a:spLocks noGrp="1"/>
          </p:cNvSpPr>
          <p:nvPr>
            <p:ph type="ftr" sz="quarter" idx="9"/>
          </p:nvPr>
        </p:nvSpPr>
        <p:spPr/>
        <p:txBody>
          <a:bodyPr/>
          <a:lstStyle>
            <a:lvl1pPr>
              <a:defRPr/>
            </a:lvl1pPr>
          </a:lstStyle>
          <a:p>
            <a:pPr lvl="0"/>
            <a:endParaRPr lang="it-IT"/>
          </a:p>
        </p:txBody>
      </p:sp>
      <p:sp>
        <p:nvSpPr>
          <p:cNvPr id="9" name="Segnaposto numero diapositiva 8"/>
          <p:cNvSpPr txBox="1">
            <a:spLocks noGrp="1"/>
          </p:cNvSpPr>
          <p:nvPr>
            <p:ph type="sldNum" sz="quarter" idx="8"/>
          </p:nvPr>
        </p:nvSpPr>
        <p:spPr/>
        <p:txBody>
          <a:bodyPr/>
          <a:lstStyle>
            <a:lvl1pPr>
              <a:defRPr/>
            </a:lvl1pPr>
          </a:lstStyle>
          <a:p>
            <a:pPr lvl="0"/>
            <a:fld id="{970CAB71-2161-4069-B440-B6DD44387A0C}" type="slidenum">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data 2"/>
          <p:cNvSpPr txBox="1">
            <a:spLocks noGrp="1"/>
          </p:cNvSpPr>
          <p:nvPr>
            <p:ph type="dt" sz="half" idx="7"/>
          </p:nvPr>
        </p:nvSpPr>
        <p:spPr/>
        <p:txBody>
          <a:bodyPr/>
          <a:lstStyle>
            <a:lvl1pPr>
              <a:defRPr/>
            </a:lvl1pPr>
          </a:lstStyle>
          <a:p>
            <a:pPr lvl="0"/>
            <a:fld id="{0019723E-7023-455C-8B9B-F14C80F2C84A}" type="datetime1">
              <a:rPr lang="it-IT"/>
              <a:pPr lvl="0"/>
              <a:t>01/03/2019</a:t>
            </a:fld>
            <a:endParaRPr lang="it-IT"/>
          </a:p>
        </p:txBody>
      </p:sp>
      <p:sp>
        <p:nvSpPr>
          <p:cNvPr id="4" name="Segnaposto piè di pagina 3"/>
          <p:cNvSpPr txBox="1">
            <a:spLocks noGrp="1"/>
          </p:cNvSpPr>
          <p:nvPr>
            <p:ph type="ftr" sz="quarter" idx="9"/>
          </p:nvPr>
        </p:nvSpPr>
        <p:spPr/>
        <p:txBody>
          <a:bodyPr/>
          <a:lstStyle>
            <a:lvl1pPr>
              <a:defRPr/>
            </a:lvl1pPr>
          </a:lstStyle>
          <a:p>
            <a:pPr lvl="0"/>
            <a:endParaRPr lang="it-IT"/>
          </a:p>
        </p:txBody>
      </p:sp>
      <p:sp>
        <p:nvSpPr>
          <p:cNvPr id="5" name="Segnaposto numero diapositiva 4"/>
          <p:cNvSpPr txBox="1">
            <a:spLocks noGrp="1"/>
          </p:cNvSpPr>
          <p:nvPr>
            <p:ph type="sldNum" sz="quarter" idx="8"/>
          </p:nvPr>
        </p:nvSpPr>
        <p:spPr/>
        <p:txBody>
          <a:bodyPr/>
          <a:lstStyle>
            <a:lvl1pPr>
              <a:defRPr/>
            </a:lvl1pPr>
          </a:lstStyle>
          <a:p>
            <a:pPr lvl="0"/>
            <a:fld id="{D75CEBD8-FF19-4FD7-B5BF-748104207587}" type="slidenum">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a:defRPr/>
            </a:lvl1pPr>
          </a:lstStyle>
          <a:p>
            <a:pPr lvl="0"/>
            <a:fld id="{C5DE3206-53C5-47A3-BF59-07918FA496EC}" type="datetime1">
              <a:rPr lang="it-IT"/>
              <a:pPr lvl="0"/>
              <a:t>01/03/2019</a:t>
            </a:fld>
            <a:endParaRPr lang="it-IT"/>
          </a:p>
        </p:txBody>
      </p:sp>
      <p:sp>
        <p:nvSpPr>
          <p:cNvPr id="3" name="Segnaposto piè di pagina 2"/>
          <p:cNvSpPr txBox="1">
            <a:spLocks noGrp="1"/>
          </p:cNvSpPr>
          <p:nvPr>
            <p:ph type="ftr" sz="quarter" idx="9"/>
          </p:nvPr>
        </p:nvSpPr>
        <p:spPr/>
        <p:txBody>
          <a:bodyPr/>
          <a:lstStyle>
            <a:lvl1pPr>
              <a:defRPr/>
            </a:lvl1pPr>
          </a:lstStyle>
          <a:p>
            <a:pPr lvl="0"/>
            <a:endParaRPr lang="it-IT"/>
          </a:p>
        </p:txBody>
      </p:sp>
      <p:sp>
        <p:nvSpPr>
          <p:cNvPr id="4" name="Segnaposto numero diapositiva 3"/>
          <p:cNvSpPr txBox="1">
            <a:spLocks noGrp="1"/>
          </p:cNvSpPr>
          <p:nvPr>
            <p:ph type="sldNum" sz="quarter" idx="8"/>
          </p:nvPr>
        </p:nvSpPr>
        <p:spPr/>
        <p:txBody>
          <a:bodyPr/>
          <a:lstStyle>
            <a:lvl1pPr>
              <a:defRPr/>
            </a:lvl1pPr>
          </a:lstStyle>
          <a:p>
            <a:pPr lvl="0"/>
            <a:fld id="{C40BC124-13F4-4283-8088-F772CF90B82E}" type="slidenum">
              <a:t>‹N›</a:t>
            </a:fld>
            <a:endParaRPr lang="it-IT"/>
          </a:p>
        </p:txBody>
      </p:sp>
      <p:sp>
        <p:nvSpPr>
          <p:cNvPr id="5" name="Titolo 4"/>
          <p:cNvSpPr txBox="1">
            <a:spLocks noGrp="1"/>
          </p:cNvSpPr>
          <p:nvPr>
            <p:ph type="title" idx="4294967295"/>
          </p:nvPr>
        </p:nvSpPr>
        <p:spPr>
          <a:xfrm>
            <a:off x="609484" y="273597"/>
            <a:ext cx="10972443" cy="1144801"/>
          </a:xfrm>
        </p:spPr>
        <p:txBody>
          <a:bodyPr lIns="0" tIns="0" rIns="0" bIns="0" anchor="ctr" anchorCtr="1"/>
          <a:lstStyle>
            <a:lvl1pPr algn="ctr" hangingPunct="0">
              <a:defRPr>
                <a:latin typeface="Arial" pitchFamily="18"/>
                <a:cs typeface="Mangal" pitchFamily="2"/>
              </a:defRPr>
            </a:lvl1pPr>
          </a:lstStyle>
          <a:p>
            <a:pPr lvl="0"/>
            <a:endParaRPr lang="it-IT"/>
          </a:p>
        </p:txBody>
      </p:sp>
      <p:sp>
        <p:nvSpPr>
          <p:cNvPr id="6" name="Segnaposto testo 5"/>
          <p:cNvSpPr txBox="1">
            <a:spLocks noGrp="1"/>
          </p:cNvSpPr>
          <p:nvPr>
            <p:ph type="body" idx="4294967295"/>
          </p:nvPr>
        </p:nvSpPr>
        <p:spPr>
          <a:xfrm>
            <a:off x="609484" y="1604515"/>
            <a:ext cx="10972443" cy="4525923"/>
          </a:xfrm>
        </p:spPr>
        <p:txBody>
          <a:bodyPr lIns="0" tIns="0" rIns="0" bIns="0"/>
          <a:lstStyle>
            <a:lvl1pPr hangingPunct="0">
              <a:defRPr sz="3200">
                <a:latin typeface="Arial" pitchFamily="18"/>
                <a:cs typeface="Mangal" pitchFamily="2"/>
              </a:defRPr>
            </a:lvl1pPr>
          </a:lstStyle>
          <a:p>
            <a:pPr lvl="0"/>
            <a:endParaRPr lang="it-IT"/>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839876" y="457200"/>
            <a:ext cx="3932276" cy="1600200"/>
          </a:xfrm>
        </p:spPr>
        <p:txBody>
          <a:bodyPr anchor="b"/>
          <a:lstStyle>
            <a:lvl1pPr>
              <a:defRPr sz="3200"/>
            </a:lvl1pPr>
          </a:lstStyle>
          <a:p>
            <a:pPr lvl="0"/>
            <a:r>
              <a:rPr lang="it-IT"/>
              <a:t>Fare clic per modificare lo stile del titolo dello schema</a:t>
            </a:r>
          </a:p>
        </p:txBody>
      </p:sp>
      <p:sp>
        <p:nvSpPr>
          <p:cNvPr id="3" name="Segnaposto contenuto 2"/>
          <p:cNvSpPr txBox="1">
            <a:spLocks noGrp="1"/>
          </p:cNvSpPr>
          <p:nvPr>
            <p:ph type="title" idx="4294967295"/>
          </p:nvPr>
        </p:nvSpPr>
        <p:spPr>
          <a:xfrm>
            <a:off x="5183276" y="987478"/>
            <a:ext cx="6172200" cy="4873678"/>
          </a:xfrm>
        </p:spPr>
        <p:txBody>
          <a:bodyPr/>
          <a:lstStyle>
            <a:lvl1pPr>
              <a:spcAft>
                <a:spcPts val="1415"/>
              </a:spcAft>
              <a:buSzPct val="45000"/>
              <a:buFont typeface="StarSymbol"/>
              <a:buChar char="●"/>
              <a:defRPr sz="3200">
                <a:latin typeface="Calibri" pitchFamily="18"/>
              </a:defRPr>
            </a:lvl1pPr>
          </a:lstStyle>
          <a:p>
            <a:pPr lvl="0"/>
            <a:r>
              <a:rPr lang="it-IT"/>
              <a:t>Modifica gli stili del testo dello schema</a:t>
            </a:r>
            <a:br>
              <a:rPr lang="it-IT"/>
            </a:br>
            <a:r>
              <a:rPr lang="it-IT"/>
              <a:t>Secondo livello</a:t>
            </a:r>
            <a:br>
              <a:rPr lang="it-IT"/>
            </a:br>
            <a:r>
              <a:rPr lang="it-IT"/>
              <a:t>Terzo livello</a:t>
            </a:r>
            <a:br>
              <a:rPr lang="it-IT"/>
            </a:br>
            <a:r>
              <a:rPr lang="it-IT"/>
              <a:t>Quarto livello</a:t>
            </a:r>
            <a:br>
              <a:rPr lang="it-IT"/>
            </a:br>
            <a:r>
              <a:rPr lang="it-IT"/>
              <a:t>Quinto livello</a:t>
            </a:r>
          </a:p>
        </p:txBody>
      </p:sp>
      <p:sp>
        <p:nvSpPr>
          <p:cNvPr id="4" name="Segnaposto testo 3"/>
          <p:cNvSpPr txBox="1">
            <a:spLocks noGrp="1"/>
          </p:cNvSpPr>
          <p:nvPr>
            <p:ph type="body" idx="2"/>
          </p:nvPr>
        </p:nvSpPr>
        <p:spPr>
          <a:xfrm>
            <a:off x="839876" y="2057400"/>
            <a:ext cx="3932276" cy="3811676"/>
          </a:xfrm>
        </p:spPr>
        <p:txBody>
          <a:bodyPr/>
          <a:lstStyle>
            <a:lvl1pPr>
              <a:buNone/>
              <a:defRPr sz="1600"/>
            </a:lvl1pPr>
          </a:lstStyle>
          <a:p>
            <a:pPr lvl="0"/>
            <a:r>
              <a:rPr lang="it-IT"/>
              <a:t>Modifica gli stili del testo dello schema</a:t>
            </a:r>
          </a:p>
        </p:txBody>
      </p:sp>
      <p:sp>
        <p:nvSpPr>
          <p:cNvPr id="5" name="Segnaposto data 4"/>
          <p:cNvSpPr txBox="1">
            <a:spLocks noGrp="1"/>
          </p:cNvSpPr>
          <p:nvPr>
            <p:ph type="dt" sz="half" idx="7"/>
          </p:nvPr>
        </p:nvSpPr>
        <p:spPr/>
        <p:txBody>
          <a:bodyPr/>
          <a:lstStyle>
            <a:lvl1pPr>
              <a:defRPr/>
            </a:lvl1pPr>
          </a:lstStyle>
          <a:p>
            <a:pPr lvl="0"/>
            <a:fld id="{79D3CDB4-E94A-4B0A-A236-2675A7735A48}" type="datetime1">
              <a:rPr lang="it-IT"/>
              <a:pPr lvl="0"/>
              <a:t>01/03/2019</a:t>
            </a:fld>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B726ECAA-9ACE-4F1C-8585-3C1485F4C439}" type="slidenum">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839876" y="457200"/>
            <a:ext cx="3932276" cy="1600200"/>
          </a:xfrm>
        </p:spPr>
        <p:txBody>
          <a:bodyPr anchor="b"/>
          <a:lstStyle>
            <a:lvl1pPr>
              <a:defRPr sz="3200"/>
            </a:lvl1pPr>
          </a:lstStyle>
          <a:p>
            <a:pPr lvl="0"/>
            <a:r>
              <a:rPr lang="it-IT"/>
              <a:t>Fare clic per modificare lo stile del titolo dello schema</a:t>
            </a:r>
          </a:p>
        </p:txBody>
      </p:sp>
      <p:sp>
        <p:nvSpPr>
          <p:cNvPr id="3" name="Segnaposto immagine 2"/>
          <p:cNvSpPr txBox="1">
            <a:spLocks noGrp="1"/>
          </p:cNvSpPr>
          <p:nvPr>
            <p:ph type="title" idx="4294967295"/>
          </p:nvPr>
        </p:nvSpPr>
        <p:spPr>
          <a:xfrm>
            <a:off x="5183276" y="987478"/>
            <a:ext cx="6172200" cy="4873678"/>
          </a:xfrm>
        </p:spPr>
        <p:txBody>
          <a:bodyPr anchorCtr="1"/>
          <a:lstStyle>
            <a:lvl1pPr algn="ctr" hangingPunct="0">
              <a:defRPr>
                <a:latin typeface="Arial" pitchFamily="18"/>
                <a:cs typeface="Mangal" pitchFamily="2"/>
              </a:defRPr>
            </a:lvl1pPr>
          </a:lstStyle>
          <a:p>
            <a:pPr lvl="0"/>
            <a:endParaRPr lang="it-IT"/>
          </a:p>
        </p:txBody>
      </p:sp>
      <p:sp>
        <p:nvSpPr>
          <p:cNvPr id="4" name="Segnaposto testo 3"/>
          <p:cNvSpPr txBox="1">
            <a:spLocks noGrp="1"/>
          </p:cNvSpPr>
          <p:nvPr>
            <p:ph type="body" idx="2"/>
          </p:nvPr>
        </p:nvSpPr>
        <p:spPr>
          <a:xfrm>
            <a:off x="839876" y="2057400"/>
            <a:ext cx="3932276" cy="3811676"/>
          </a:xfrm>
        </p:spPr>
        <p:txBody>
          <a:bodyPr/>
          <a:lstStyle>
            <a:lvl1pPr>
              <a:buNone/>
              <a:defRPr sz="1600"/>
            </a:lvl1pPr>
          </a:lstStyle>
          <a:p>
            <a:pPr lvl="0"/>
            <a:r>
              <a:rPr lang="it-IT"/>
              <a:t>Modifica gli stili del testo dello schema</a:t>
            </a:r>
          </a:p>
        </p:txBody>
      </p:sp>
      <p:sp>
        <p:nvSpPr>
          <p:cNvPr id="5" name="Segnaposto data 4"/>
          <p:cNvSpPr txBox="1">
            <a:spLocks noGrp="1"/>
          </p:cNvSpPr>
          <p:nvPr>
            <p:ph type="dt" sz="half" idx="7"/>
          </p:nvPr>
        </p:nvSpPr>
        <p:spPr/>
        <p:txBody>
          <a:bodyPr/>
          <a:lstStyle>
            <a:lvl1pPr>
              <a:defRPr/>
            </a:lvl1pPr>
          </a:lstStyle>
          <a:p>
            <a:pPr lvl="0"/>
            <a:fld id="{74B89E42-4425-4073-9680-51438091EA70}" type="datetime1">
              <a:rPr lang="it-IT"/>
              <a:pPr lvl="0"/>
              <a:t>01/03/2019</a:t>
            </a:fld>
            <a:endParaRPr lang="it-IT"/>
          </a:p>
        </p:txBody>
      </p:sp>
      <p:sp>
        <p:nvSpPr>
          <p:cNvPr id="6" name="Segnaposto piè di pagina 5"/>
          <p:cNvSpPr txBox="1">
            <a:spLocks noGrp="1"/>
          </p:cNvSpPr>
          <p:nvPr>
            <p:ph type="ftr" sz="quarter" idx="9"/>
          </p:nvPr>
        </p:nvSpPr>
        <p:spPr/>
        <p:txBody>
          <a:bodyPr/>
          <a:lstStyle>
            <a:lvl1pPr>
              <a:defRPr/>
            </a:lvl1pPr>
          </a:lstStyle>
          <a:p>
            <a:pPr lvl="0"/>
            <a:endParaRPr lang="it-IT"/>
          </a:p>
        </p:txBody>
      </p:sp>
      <p:sp>
        <p:nvSpPr>
          <p:cNvPr id="7" name="Segnaposto numero diapositiva 6"/>
          <p:cNvSpPr txBox="1">
            <a:spLocks noGrp="1"/>
          </p:cNvSpPr>
          <p:nvPr>
            <p:ph type="sldNum" sz="quarter" idx="8"/>
          </p:nvPr>
        </p:nvSpPr>
        <p:spPr/>
        <p:txBody>
          <a:bodyPr/>
          <a:lstStyle>
            <a:lvl1pPr>
              <a:defRPr/>
            </a:lvl1pPr>
          </a:lstStyle>
          <a:p>
            <a:pPr lvl="0"/>
            <a:fld id="{4AC0F562-767B-42E8-87FD-ED06ACAE1BEE}" type="slidenum">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1"/>
          <p:cNvSpPr txBox="1">
            <a:spLocks noGrp="1"/>
          </p:cNvSpPr>
          <p:nvPr>
            <p:ph type="title"/>
          </p:nvPr>
        </p:nvSpPr>
        <p:spPr>
          <a:xfrm>
            <a:off x="838084" y="365037"/>
            <a:ext cx="10515243" cy="1325157"/>
          </a:xfrm>
          <a:prstGeom prst="rect">
            <a:avLst/>
          </a:prstGeom>
          <a:noFill/>
          <a:ln>
            <a:noFill/>
          </a:ln>
        </p:spPr>
        <p:txBody>
          <a:bodyPr vert="horz" wrap="square" lIns="90004" tIns="44997" rIns="90004" bIns="44997" anchor="t" anchorCtr="0" compatLnSpc="1"/>
          <a:lstStyle/>
          <a:p>
            <a:pPr lvl="0"/>
            <a:r>
              <a:rPr lang="it-IT"/>
              <a:t>Fate clic per modificare il formato del testo del titoloFare clic per modificare lo stile del titolo dello schema</a:t>
            </a:r>
          </a:p>
        </p:txBody>
      </p:sp>
      <p:sp>
        <p:nvSpPr>
          <p:cNvPr id="3" name="Segnaposto contenuto 2"/>
          <p:cNvSpPr txBox="1">
            <a:spLocks noGrp="1"/>
          </p:cNvSpPr>
          <p:nvPr>
            <p:ph type="body" idx="1"/>
          </p:nvPr>
        </p:nvSpPr>
        <p:spPr>
          <a:xfrm>
            <a:off x="838084" y="1825563"/>
            <a:ext cx="10515243" cy="4350962"/>
          </a:xfrm>
          <a:prstGeom prst="rect">
            <a:avLst/>
          </a:prstGeom>
          <a:noFill/>
          <a:ln>
            <a:noFill/>
          </a:ln>
        </p:spPr>
        <p:txBody>
          <a:bodyPr vert="horz" wrap="square" lIns="90004" tIns="44997" rIns="90004" bIns="44997" anchor="t" anchorCtr="0" compatLnSpc="1"/>
          <a:lstStyle/>
          <a:p>
            <a:pPr lvl="0"/>
            <a:r>
              <a:rPr lang="it-IT"/>
              <a:t>Fate clic per modificare il formato del testo della struttura</a:t>
            </a:r>
          </a:p>
          <a:p>
            <a:pPr lvl="1"/>
            <a:r>
              <a:rPr lang="it-IT"/>
              <a:t>Secondo livello struttura</a:t>
            </a:r>
          </a:p>
          <a:p>
            <a:pPr lvl="2"/>
            <a:r>
              <a:rPr lang="it-IT"/>
              <a:t>Terzo livello struttura</a:t>
            </a:r>
          </a:p>
          <a:p>
            <a:pPr lvl="3"/>
            <a:r>
              <a:rPr lang="it-IT"/>
              <a:t>Quarto livello struttura</a:t>
            </a:r>
          </a:p>
          <a:p>
            <a:pPr lvl="4"/>
            <a:r>
              <a:rPr lang="it-IT"/>
              <a:t>Quinto livello struttura</a:t>
            </a:r>
          </a:p>
          <a:p>
            <a:pPr lvl="5"/>
            <a:r>
              <a:rPr lang="it-IT"/>
              <a:t>Sesto livello struttura</a:t>
            </a:r>
          </a:p>
          <a:p>
            <a:pPr lvl="6"/>
            <a:r>
              <a:rPr lang="it-IT"/>
              <a:t>Settimo livello struttura</a:t>
            </a:r>
          </a:p>
          <a:p>
            <a:pPr lvl="7"/>
            <a:r>
              <a:rPr lang="it-IT"/>
              <a:t>Ottavo livello struttura</a:t>
            </a:r>
          </a:p>
          <a:p>
            <a:pPr lvl="0"/>
            <a:r>
              <a:rPr lang="it-IT"/>
              <a:t>Nono livello strutturaModifica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2"/>
          </p:nvPr>
        </p:nvSpPr>
        <p:spPr>
          <a:xfrm>
            <a:off x="838084" y="6356515"/>
            <a:ext cx="2742843"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it-IT" sz="1800" b="0" i="0" u="none" strike="noStrike" kern="1200" cap="none" spc="0" baseline="0">
                <a:solidFill>
                  <a:srgbClr val="000000"/>
                </a:solidFill>
                <a:uFillTx/>
                <a:latin typeface="Calibri" pitchFamily="18"/>
                <a:ea typeface="Lucida Sans Unicode" pitchFamily="2"/>
                <a:cs typeface="Tahoma" pitchFamily="2"/>
              </a:defRPr>
            </a:lvl1pPr>
          </a:lstStyle>
          <a:p>
            <a:pPr lvl="0"/>
            <a:fld id="{A323EEDD-07D8-45ED-B419-84692ADE34A2}" type="datetime1">
              <a:rPr lang="it-IT"/>
              <a:pPr lvl="0"/>
              <a:t>01/03/2019</a:t>
            </a:fld>
            <a:endParaRPr lang="it-IT"/>
          </a:p>
        </p:txBody>
      </p:sp>
      <p:sp>
        <p:nvSpPr>
          <p:cNvPr id="5" name="Segnaposto piè di pagina 4"/>
          <p:cNvSpPr txBox="1">
            <a:spLocks noGrp="1"/>
          </p:cNvSpPr>
          <p:nvPr>
            <p:ph type="ftr" sz="quarter" idx="3"/>
          </p:nvPr>
        </p:nvSpPr>
        <p:spPr>
          <a:xfrm>
            <a:off x="4038475" y="6356515"/>
            <a:ext cx="4114443"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0">
              <a:lnSpc>
                <a:spcPct val="100000"/>
              </a:lnSpc>
              <a:spcBef>
                <a:spcPts val="0"/>
              </a:spcBef>
              <a:spcAft>
                <a:spcPts val="0"/>
              </a:spcAft>
              <a:buNone/>
              <a:tabLst/>
              <a:defRPr lang="it-IT" sz="2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it-IT"/>
          </a:p>
        </p:txBody>
      </p:sp>
      <p:sp>
        <p:nvSpPr>
          <p:cNvPr id="6" name="Segnaposto numero diapositiva 5"/>
          <p:cNvSpPr txBox="1">
            <a:spLocks noGrp="1"/>
          </p:cNvSpPr>
          <p:nvPr>
            <p:ph type="sldNum" sz="quarter" idx="4"/>
          </p:nvPr>
        </p:nvSpPr>
        <p:spPr>
          <a:xfrm>
            <a:off x="8610484" y="6356515"/>
            <a:ext cx="2742843" cy="364681"/>
          </a:xfrm>
          <a:prstGeom prst="rect">
            <a:avLst/>
          </a:prstGeom>
          <a:noFill/>
          <a:ln>
            <a:noFill/>
          </a:ln>
        </p:spPr>
        <p:txBody>
          <a:bodyPr vert="horz" wrap="square" lIns="90004" tIns="44997" rIns="90004" bIns="44997" anchor="t" anchorCtr="0" compatLnSpc="1"/>
          <a:lstStyle>
            <a:lvl1pPr marL="0" marR="0" lvl="0" indent="0" algn="l" defTabSz="914400" rtl="0" fontAlgn="auto" hangingPunct="1">
              <a:lnSpc>
                <a:spcPct val="100000"/>
              </a:lnSpc>
              <a:spcBef>
                <a:spcPts val="0"/>
              </a:spcBef>
              <a:spcAft>
                <a:spcPts val="0"/>
              </a:spcAft>
              <a:buNone/>
              <a:tabLst/>
              <a:defRPr lang="it-IT" sz="1800" b="0" i="0" u="none" strike="noStrike" kern="1200" cap="none" spc="0" baseline="0">
                <a:solidFill>
                  <a:srgbClr val="000000"/>
                </a:solidFill>
                <a:uFillTx/>
                <a:latin typeface="Calibri" pitchFamily="18"/>
                <a:ea typeface="Lucida Sans Unicode" pitchFamily="2"/>
                <a:cs typeface="Tahoma" pitchFamily="2"/>
              </a:defRPr>
            </a:lvl1pPr>
          </a:lstStyle>
          <a:p>
            <a:pPr lvl="0"/>
            <a:fld id="{C727ED70-2F23-4AF4-A81B-69858D6C608A}"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Calibri Light" pitchFamily="18"/>
          <a:ea typeface="Microsoft YaHei" pitchFamily="2"/>
          <a:cs typeface="Lucida Sans" pitchFamily="2"/>
        </a:defRPr>
      </a:lvl1pPr>
    </p:titleStyle>
    <p:bodyStyle>
      <a:lvl1pPr marL="0" marR="0" lvl="0" indent="0" algn="l" defTabSz="914400" rtl="0" fontAlgn="auto" hangingPunct="1">
        <a:lnSpc>
          <a:spcPct val="90000"/>
        </a:lnSpc>
        <a:spcBef>
          <a:spcPts val="0"/>
        </a:spcBef>
        <a:spcAft>
          <a:spcPts val="1415"/>
        </a:spcAft>
        <a:buSzPct val="45000"/>
        <a:buFont typeface="StarSymbol"/>
        <a:buChar char="●"/>
        <a:tabLst/>
        <a:defRPr lang="it-IT" sz="2800" b="0" i="0" u="none" strike="noStrike" kern="1200" cap="none" spc="0" baseline="0">
          <a:solidFill>
            <a:srgbClr val="000000"/>
          </a:solidFill>
          <a:uFillTx/>
          <a:latin typeface="Calibri" pitchFamily="18"/>
          <a:ea typeface="Microsoft YaHei" pitchFamily="2"/>
          <a:cs typeface="Lucida Sans" pitchFamily="2"/>
        </a:defRPr>
      </a:lvl1pPr>
      <a:lvl2pPr marL="0" marR="0" lvl="1" indent="0" algn="l" defTabSz="914400" rtl="0" fontAlgn="auto" hangingPunct="1">
        <a:lnSpc>
          <a:spcPct val="90000"/>
        </a:lnSpc>
        <a:spcBef>
          <a:spcPts val="0"/>
        </a:spcBef>
        <a:spcAft>
          <a:spcPts val="1415"/>
        </a:spcAft>
        <a:buSzPct val="75000"/>
        <a:buFont typeface="StarSymbol"/>
        <a:buChar char="–"/>
        <a:tabLst/>
        <a:defRPr lang="it-IT" sz="2800" b="0" i="0" u="none" strike="noStrike" kern="1200" cap="none" spc="0" baseline="0">
          <a:solidFill>
            <a:srgbClr val="000000"/>
          </a:solidFill>
          <a:uFillTx/>
          <a:latin typeface="Calibri" pitchFamily="18"/>
          <a:ea typeface="Microsoft YaHei" pitchFamily="2"/>
          <a:cs typeface="Lucida Sans" pitchFamily="2"/>
        </a:defRPr>
      </a:lvl2pPr>
      <a:lvl3pPr marL="0" marR="0" lvl="2" indent="0" algn="l" defTabSz="914400" rtl="0" fontAlgn="auto" hangingPunct="1">
        <a:lnSpc>
          <a:spcPct val="90000"/>
        </a:lnSpc>
        <a:spcBef>
          <a:spcPts val="0"/>
        </a:spcBef>
        <a:spcAft>
          <a:spcPts val="1415"/>
        </a:spcAft>
        <a:buSzPct val="45000"/>
        <a:buFont typeface="StarSymbol"/>
        <a:buChar char="●"/>
        <a:tabLst/>
        <a:defRPr lang="it-IT" sz="2800" b="0" i="0" u="none" strike="noStrike" kern="1200" cap="none" spc="0" baseline="0">
          <a:solidFill>
            <a:srgbClr val="000000"/>
          </a:solidFill>
          <a:uFillTx/>
          <a:latin typeface="Calibri" pitchFamily="18"/>
          <a:ea typeface="Microsoft YaHei" pitchFamily="2"/>
          <a:cs typeface="Lucida Sans" pitchFamily="2"/>
        </a:defRPr>
      </a:lvl3pPr>
      <a:lvl4pPr marL="0" marR="0" lvl="3" indent="0" algn="l" defTabSz="914400" rtl="0" fontAlgn="auto" hangingPunct="1">
        <a:lnSpc>
          <a:spcPct val="90000"/>
        </a:lnSpc>
        <a:spcBef>
          <a:spcPts val="0"/>
        </a:spcBef>
        <a:spcAft>
          <a:spcPts val="1415"/>
        </a:spcAft>
        <a:buSzPct val="75000"/>
        <a:buFont typeface="StarSymbol"/>
        <a:buChar char="–"/>
        <a:tabLst/>
        <a:defRPr lang="it-IT" sz="2800" b="0" i="0" u="none" strike="noStrike" kern="1200" cap="none" spc="0" baseline="0">
          <a:solidFill>
            <a:srgbClr val="000000"/>
          </a:solidFill>
          <a:uFillTx/>
          <a:latin typeface="Calibri" pitchFamily="18"/>
          <a:ea typeface="Microsoft YaHei" pitchFamily="2"/>
          <a:cs typeface="Lucida Sans" pitchFamily="2"/>
        </a:defRPr>
      </a:lvl4pPr>
      <a:lvl5pPr marL="0" marR="0" lvl="4" indent="0" algn="l" defTabSz="914400" rtl="0" fontAlgn="auto" hangingPunct="1">
        <a:lnSpc>
          <a:spcPct val="90000"/>
        </a:lnSpc>
        <a:spcBef>
          <a:spcPts val="0"/>
        </a:spcBef>
        <a:spcAft>
          <a:spcPts val="1415"/>
        </a:spcAft>
        <a:buSzPct val="45000"/>
        <a:buFont typeface="StarSymbol"/>
        <a:buChar char="●"/>
        <a:tabLst/>
        <a:defRPr lang="it-IT" sz="2800" b="0" i="0" u="none" strike="noStrike" kern="1200" cap="none" spc="0" baseline="0">
          <a:solidFill>
            <a:srgbClr val="000000"/>
          </a:solidFill>
          <a:uFillTx/>
          <a:latin typeface="Calibri" pitchFamily="18"/>
          <a:ea typeface="Microsoft YaHei" pitchFamily="2"/>
          <a:cs typeface="Lucida Sans" pitchFamily="2"/>
        </a:defRPr>
      </a:lvl5pPr>
      <a:lvl6pPr marL="0" marR="0" lvl="5" indent="0" algn="l" defTabSz="914400" rtl="0" fontAlgn="auto" hangingPunct="1">
        <a:lnSpc>
          <a:spcPct val="90000"/>
        </a:lnSpc>
        <a:spcBef>
          <a:spcPts val="0"/>
        </a:spcBef>
        <a:spcAft>
          <a:spcPts val="1415"/>
        </a:spcAft>
        <a:buSzPct val="45000"/>
        <a:buFont typeface="StarSymbol"/>
        <a:buChar char="●"/>
        <a:tabLst/>
        <a:defRPr lang="it-IT" sz="2800" b="0" i="0" u="none" strike="noStrike" kern="1200" cap="none" spc="0" baseline="0">
          <a:solidFill>
            <a:srgbClr val="000000"/>
          </a:solidFill>
          <a:uFillTx/>
          <a:latin typeface="Calibri" pitchFamily="18"/>
          <a:ea typeface="Microsoft YaHei" pitchFamily="2"/>
          <a:cs typeface="Lucida Sans" pitchFamily="2"/>
        </a:defRPr>
      </a:lvl6pPr>
      <a:lvl7pPr marL="0" marR="0" lvl="6" indent="0" algn="l" defTabSz="914400" rtl="0" fontAlgn="auto" hangingPunct="1">
        <a:lnSpc>
          <a:spcPct val="90000"/>
        </a:lnSpc>
        <a:spcBef>
          <a:spcPts val="0"/>
        </a:spcBef>
        <a:spcAft>
          <a:spcPts val="1415"/>
        </a:spcAft>
        <a:buSzPct val="45000"/>
        <a:buFont typeface="StarSymbol"/>
        <a:buChar char="●"/>
        <a:tabLst/>
        <a:defRPr lang="it-IT" sz="2800" b="0" i="0" u="none" strike="noStrike" kern="1200" cap="none" spc="0" baseline="0">
          <a:solidFill>
            <a:srgbClr val="000000"/>
          </a:solidFill>
          <a:uFillTx/>
          <a:latin typeface="Calibri" pitchFamily="18"/>
          <a:ea typeface="Microsoft YaHei" pitchFamily="2"/>
          <a:cs typeface="Lucida Sans" pitchFamily="2"/>
        </a:defRPr>
      </a:lvl7pPr>
      <a:lvl8pPr marL="0" marR="0" lvl="7" indent="0" algn="l" defTabSz="914400" rtl="0" fontAlgn="auto" hangingPunct="1">
        <a:lnSpc>
          <a:spcPct val="90000"/>
        </a:lnSpc>
        <a:spcBef>
          <a:spcPts val="0"/>
        </a:spcBef>
        <a:spcAft>
          <a:spcPts val="1415"/>
        </a:spcAft>
        <a:buSzPct val="45000"/>
        <a:buFont typeface="StarSymbol"/>
        <a:buChar char="●"/>
        <a:tabLst/>
        <a:defRPr lang="it-IT" sz="2800" b="0" i="0" u="none" strike="noStrike" kern="1200" cap="none" spc="0" baseline="0">
          <a:solidFill>
            <a:srgbClr val="000000"/>
          </a:solidFill>
          <a:uFillTx/>
          <a:latin typeface="Calibri" pitchFamily="18"/>
          <a:ea typeface="Microsoft YaHei" pitchFamily="2"/>
          <a:cs typeface="Lucida Sans" pitchFamily="2"/>
        </a:defRPr>
      </a:lvl8pPr>
      <a:lvl9pPr marL="0" marR="0" lvl="0" indent="0" algn="l" defTabSz="914400" rtl="0" fontAlgn="auto" hangingPunct="1">
        <a:lnSpc>
          <a:spcPct val="90000"/>
        </a:lnSpc>
        <a:spcBef>
          <a:spcPts val="0"/>
        </a:spcBef>
        <a:spcAft>
          <a:spcPts val="1415"/>
        </a:spcAft>
        <a:buSzPct val="45000"/>
        <a:buFont typeface="StarSymbol"/>
        <a:buChar char="●"/>
        <a:tabLst/>
        <a:defRPr lang="it-IT" sz="2800" b="0" i="0" u="none" strike="noStrike" kern="1200" cap="none" spc="0" baseline="0">
          <a:solidFill>
            <a:srgbClr val="000000"/>
          </a:solidFill>
          <a:uFillTx/>
          <a:latin typeface="Calibri" pitchFamily="18"/>
          <a:ea typeface="Microsoft YaHei" pitchFamily="2"/>
          <a:cs typeface="Lucida Sans" pitchFamily="2"/>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LES MONUMENTS DE VICENCE">
    <p:spTree>
      <p:nvGrpSpPr>
        <p:cNvPr id="1" name=""/>
        <p:cNvGrpSpPr/>
        <p:nvPr/>
      </p:nvGrpSpPr>
      <p:grpSpPr>
        <a:xfrm>
          <a:off x="0" y="0"/>
          <a:ext cx="0" cy="0"/>
          <a:chOff x="0" y="0"/>
          <a:chExt cx="0" cy="0"/>
        </a:xfrm>
      </p:grpSpPr>
      <p:sp>
        <p:nvSpPr>
          <p:cNvPr id="2" name="Titolo 3"/>
          <p:cNvSpPr txBox="1">
            <a:spLocks noGrp="1"/>
          </p:cNvSpPr>
          <p:nvPr>
            <p:ph type="title" idx="4294967295"/>
          </p:nvPr>
        </p:nvSpPr>
        <p:spPr/>
        <p:txBody>
          <a:bodyPr/>
          <a:lstStyle/>
          <a:p>
            <a:pPr lvl="0"/>
            <a:r>
              <a:rPr lang="it-IT"/>
              <a:t>LES MONUMENTS DE VICENCE</a:t>
            </a:r>
          </a:p>
        </p:txBody>
      </p:sp>
      <p:pic>
        <p:nvPicPr>
          <p:cNvPr id="3" name="Segnaposto contenuto 5"/>
          <p:cNvPicPr>
            <a:picLocks noChangeAspect="1"/>
          </p:cNvPicPr>
          <p:nvPr/>
        </p:nvPicPr>
        <p:blipFill>
          <a:blip r:embed="rId3" cstate="print">
            <a:alphaModFix/>
            <a:lum/>
          </a:blip>
          <a:srcRect/>
          <a:stretch>
            <a:fillRect/>
          </a:stretch>
        </p:blipFill>
        <p:spPr>
          <a:xfrm>
            <a:off x="2124361" y="2133359"/>
            <a:ext cx="6976076" cy="3844795"/>
          </a:xfrm>
          <a:prstGeom prst="rect">
            <a:avLst/>
          </a:prstGeom>
          <a:noFill/>
          <a:ln>
            <a:noFill/>
          </a:ln>
        </p:spPr>
      </p:pic>
      <p:sp>
        <p:nvSpPr>
          <p:cNvPr id="4" name="CasellaDiTesto 3"/>
          <p:cNvSpPr txBox="1"/>
          <p:nvPr/>
        </p:nvSpPr>
        <p:spPr>
          <a:xfrm>
            <a:off x="6791395" y="6152403"/>
            <a:ext cx="4625282" cy="307796"/>
          </a:xfrm>
          <a:prstGeom prst="rect">
            <a:avLst/>
          </a:prstGeom>
          <a:noFill/>
          <a:ln>
            <a:noFill/>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400" b="1" i="0" u="none" strike="noStrike" kern="1200" cap="none" spc="0" baseline="0">
                <a:solidFill>
                  <a:srgbClr val="000000"/>
                </a:solidFill>
                <a:uFillTx/>
                <a:latin typeface="Calibri" pitchFamily="18"/>
                <a:ea typeface="Microsoft YaHei" pitchFamily="2"/>
                <a:cs typeface="Mangal" pitchFamily="2"/>
              </a:rPr>
              <a:t>A cura di: </a:t>
            </a:r>
            <a:r>
              <a:rPr lang="it-IT" sz="1400" b="0" i="0" u="none" strike="noStrike" kern="1200" cap="none" spc="0" baseline="0">
                <a:solidFill>
                  <a:srgbClr val="000000"/>
                </a:solidFill>
                <a:uFillTx/>
                <a:latin typeface="Calibri" pitchFamily="18"/>
                <a:ea typeface="Microsoft YaHei" pitchFamily="2"/>
                <a:cs typeface="Mangal" pitchFamily="2"/>
              </a:rPr>
              <a:t>Cera Matteo- Manea Leonardo- Scurpa Andrea 2^B</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98636" y="416884"/>
            <a:ext cx="6836758" cy="1325157"/>
          </a:xfrm>
        </p:spPr>
        <p:txBody>
          <a:bodyPr lIns="0" tIns="0" rIns="0" bIns="0" anchor="ctr" anchorCtr="1"/>
          <a:lstStyle/>
          <a:p>
            <a:pPr lvl="0" algn="ctr"/>
            <a:r>
              <a:rPr lang="it-IT" sz="3600">
                <a:latin typeface="Calibri" pitchFamily="18"/>
              </a:rPr>
              <a:t>VILLA VALMARANA AI NANI</a:t>
            </a:r>
          </a:p>
        </p:txBody>
      </p:sp>
      <p:sp>
        <p:nvSpPr>
          <p:cNvPr id="3" name="Segnaposto contenuto 2"/>
          <p:cNvSpPr txBox="1">
            <a:spLocks noGrp="1"/>
          </p:cNvSpPr>
          <p:nvPr>
            <p:ph type="body" idx="4294967295"/>
          </p:nvPr>
        </p:nvSpPr>
        <p:spPr>
          <a:xfrm>
            <a:off x="0" y="2771281"/>
            <a:ext cx="8966524" cy="4086718"/>
          </a:xfrm>
        </p:spPr>
        <p:txBody>
          <a:bodyPr/>
          <a:lstStyle/>
          <a:p>
            <a:pPr lvl="0" hangingPunct="0">
              <a:lnSpc>
                <a:spcPct val="100000"/>
              </a:lnSpc>
              <a:spcAft>
                <a:spcPts val="0"/>
              </a:spcAft>
              <a:buNone/>
            </a:pPr>
            <a:r>
              <a:rPr lang="it-IT" sz="2400">
                <a:latin typeface="Arial" pitchFamily="18"/>
              </a:rPr>
              <a:t>Villa Valmarana ai Nani est composée de trois bâtiments situés dans un grand parc d'époque: </a:t>
            </a:r>
            <a:r>
              <a:rPr lang="it-IT" sz="2400" i="1">
                <a:latin typeface="Arial" pitchFamily="18"/>
              </a:rPr>
              <a:t>Le Petit immeuble</a:t>
            </a:r>
            <a:r>
              <a:rPr lang="it-IT" sz="2400">
                <a:latin typeface="Arial" pitchFamily="18"/>
              </a:rPr>
              <a:t>, </a:t>
            </a:r>
            <a:r>
              <a:rPr lang="it-IT" sz="2400" i="1">
                <a:latin typeface="Arial" pitchFamily="18"/>
              </a:rPr>
              <a:t>l'Hôtellerie </a:t>
            </a:r>
            <a:r>
              <a:rPr lang="it-IT" sz="2400">
                <a:latin typeface="Arial" pitchFamily="18"/>
              </a:rPr>
              <a:t>et l</a:t>
            </a:r>
            <a:r>
              <a:rPr lang="it-IT" sz="2400" i="1">
                <a:latin typeface="Arial" pitchFamily="18"/>
              </a:rPr>
              <a:t>'Écurie. </a:t>
            </a:r>
            <a:r>
              <a:rPr lang="it-IT" sz="2400">
                <a:latin typeface="Arial" pitchFamily="18"/>
              </a:rPr>
              <a:t>Ils  sont entourées de rosiers et d'un jardin à l'Italienne.</a:t>
            </a:r>
          </a:p>
          <a:p>
            <a:pPr lvl="0" hangingPunct="0">
              <a:lnSpc>
                <a:spcPct val="100000"/>
              </a:lnSpc>
              <a:spcAft>
                <a:spcPts val="0"/>
              </a:spcAft>
              <a:buNone/>
            </a:pPr>
            <a:r>
              <a:rPr lang="it-IT" sz="2400">
                <a:latin typeface="Arial" pitchFamily="18"/>
              </a:rPr>
              <a:t> La Villa prend le nom des statues des 17 nains en pierre, qu'un temps étaient répandus dans le jardin. Aujourd’hui ils sont disposés sur le mur de l'enclos qui entoure la propriété. Les nains  sont liés à la légende suggestive de la princesse Layana. La Villa est habitée par la noble famille des comtes «Valmarana». À  l’interieur ont trouve des importants  témoignages de la peinture du XVIII siècle dont le plus célèbre représentant c’est Tiepolo.</a:t>
            </a:r>
          </a:p>
        </p:txBody>
      </p:sp>
      <p:sp>
        <p:nvSpPr>
          <p:cNvPr id="4" name="CasellaDiTesto 3"/>
          <p:cNvSpPr txBox="1"/>
          <p:nvPr/>
        </p:nvSpPr>
        <p:spPr>
          <a:xfrm>
            <a:off x="6935394" y="202676"/>
            <a:ext cx="4792315" cy="2413796"/>
          </a:xfrm>
          <a:prstGeom prst="rect">
            <a:avLst/>
          </a:prstGeom>
          <a:blipFill>
            <a:blip r:embed="rId3" r:link="rId4" cstate="print">
              <a:alphaModFix/>
            </a:blip>
            <a:stretch>
              <a:fillRect/>
            </a:stretch>
          </a:blipFill>
          <a:ln>
            <a:noFill/>
          </a:ln>
        </p:spPr>
        <p:txBody>
          <a:bodyPr vert="horz" wrap="non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Arial" pitchFamily="18"/>
                <a:ea typeface="Microsoft YaHei" pitchFamily="2"/>
                <a:cs typeface="Lucida Sans" pitchFamily="2"/>
              </a:rPr>
              <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ANDREA PALLADIO">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b="1" i="1"/>
              <a:t>ANDREA PALLADIO</a:t>
            </a:r>
          </a:p>
        </p:txBody>
      </p:sp>
      <p:sp>
        <p:nvSpPr>
          <p:cNvPr id="3" name="Segnaposto contenuto 2"/>
          <p:cNvSpPr txBox="1">
            <a:spLocks noGrp="1"/>
          </p:cNvSpPr>
          <p:nvPr>
            <p:ph type="body" idx="4294967295"/>
          </p:nvPr>
        </p:nvSpPr>
        <p:spPr>
          <a:xfrm>
            <a:off x="253078" y="1308241"/>
            <a:ext cx="6949083" cy="5183998"/>
          </a:xfrm>
        </p:spPr>
        <p:txBody>
          <a:bodyPr/>
          <a:lstStyle/>
          <a:p>
            <a:pPr lvl="0">
              <a:spcBef>
                <a:spcPts val="1000"/>
              </a:spcBef>
              <a:buNone/>
            </a:pPr>
            <a:r>
              <a:rPr lang="it-IT" sz="2400"/>
              <a:t>Andrea Palladio, pseudonyme d'Andrea di Pietro della Gondola (Padoue le 30 novembre 1508-Maser, 19 août 1580), a été un architecte, théorique de l'architecture et scénographe italien de la Renaissance, citoyen de la République de Venise. Il a été influencé par l'architecture gréco-romaine. Il fut l'architecte le plus important de la République de la Vénétie. Dans le territoire il a con</a:t>
            </a:r>
            <a:r>
              <a:rPr lang="it-IT" sz="2400">
                <a:latin typeface="Abadi" pitchFamily="34"/>
              </a:rPr>
              <a:t>çu</a:t>
            </a:r>
            <a:r>
              <a:rPr lang="it-IT" sz="2400"/>
              <a:t> nombreuses villas qu'ils le rendirent célèbre au-delà des églises et immeubles à Vicence  où il se forma et il vécut.  L'imitation de son style donna origine à un mouvement destiné à durer pour trois siècles. Son style se réfère aux débuts classique-romains. La ville de Vicence et son villas de Vénétie sont considérés « patrimoines de l'humanité» par l’ UNESCO.</a:t>
            </a:r>
          </a:p>
        </p:txBody>
      </p:sp>
      <p:pic>
        <p:nvPicPr>
          <p:cNvPr id="4" name="Immagine 3"/>
          <p:cNvPicPr>
            <a:picLocks noChangeAspect="1"/>
          </p:cNvPicPr>
          <p:nvPr/>
        </p:nvPicPr>
        <p:blipFill>
          <a:blip r:embed="rId3" cstate="print">
            <a:alphaModFix/>
            <a:lum/>
          </a:blip>
          <a:srcRect/>
          <a:stretch>
            <a:fillRect/>
          </a:stretch>
        </p:blipFill>
        <p:spPr>
          <a:xfrm>
            <a:off x="7787524" y="1308241"/>
            <a:ext cx="3565803" cy="4296244"/>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Villa&#10;&#10;&#10;&#10;&#10;&#10;&#10;VILLA ALLA ROTONDA&#10;&#10;&#10;&#10;&#10;&#10;&#10;">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838084" y="1434958"/>
            <a:ext cx="3312002" cy="928436"/>
          </a:xfrm>
        </p:spPr>
        <p:txBody>
          <a:bodyPr/>
          <a:lstStyle/>
          <a:p>
            <a:pPr lvl="0"/>
            <a:r>
              <a:rPr lang="it-IT"/>
              <a:t>Villa Rotonda</a:t>
            </a:r>
            <a:br>
              <a:rPr lang="it-IT"/>
            </a:br>
            <a:r>
              <a:rPr lang="it-IT"/>
              <a:t/>
            </a:r>
            <a:br>
              <a:rPr lang="it-IT"/>
            </a:br>
            <a:r>
              <a:rPr lang="it-IT"/>
              <a:t/>
            </a:r>
            <a:br>
              <a:rPr lang="it-IT"/>
            </a:br>
            <a:r>
              <a:rPr lang="it-IT"/>
              <a:t/>
            </a:r>
            <a:br>
              <a:rPr lang="it-IT"/>
            </a:br>
            <a:r>
              <a:rPr lang="it-IT"/>
              <a:t/>
            </a:r>
            <a:br>
              <a:rPr lang="it-IT"/>
            </a:br>
            <a:r>
              <a:rPr lang="it-IT"/>
              <a:t/>
            </a:r>
            <a:br>
              <a:rPr lang="it-IT"/>
            </a:br>
            <a:r>
              <a:rPr lang="it-IT"/>
              <a:t/>
            </a:r>
            <a:br>
              <a:rPr lang="it-IT"/>
            </a:br>
            <a:r>
              <a:rPr lang="it-IT"/>
              <a:t/>
            </a:r>
            <a:br>
              <a:rPr lang="it-IT"/>
            </a:br>
            <a:r>
              <a:rPr lang="it-IT"/>
              <a:t/>
            </a:r>
            <a:br>
              <a:rPr lang="it-IT"/>
            </a:br>
            <a:r>
              <a:rPr lang="it-IT"/>
              <a:t/>
            </a:r>
            <a:br>
              <a:rPr lang="it-IT"/>
            </a:br>
            <a:r>
              <a:rPr lang="it-IT"/>
              <a:t/>
            </a:r>
            <a:br>
              <a:rPr lang="it-IT"/>
            </a:br>
            <a:r>
              <a:rPr lang="it-IT"/>
              <a:t/>
            </a:r>
            <a:br>
              <a:rPr lang="it-IT"/>
            </a:br>
            <a:r>
              <a:rPr lang="it-IT"/>
              <a:t/>
            </a:r>
            <a:br>
              <a:rPr lang="it-IT"/>
            </a:br>
            <a:r>
              <a:rPr lang="it-IT"/>
              <a:t/>
            </a:r>
            <a:br>
              <a:rPr lang="it-IT"/>
            </a:br>
            <a:endParaRPr lang="it-IT"/>
          </a:p>
        </p:txBody>
      </p:sp>
      <p:sp>
        <p:nvSpPr>
          <p:cNvPr id="3" name="Segnaposto contenuto 2"/>
          <p:cNvSpPr txBox="1">
            <a:spLocks noGrp="1"/>
          </p:cNvSpPr>
          <p:nvPr>
            <p:ph type="body" idx="4294967295"/>
          </p:nvPr>
        </p:nvSpPr>
        <p:spPr>
          <a:xfrm>
            <a:off x="838084" y="2246040"/>
            <a:ext cx="5681523" cy="2832482"/>
          </a:xfrm>
        </p:spPr>
        <p:txBody>
          <a:bodyPr/>
          <a:lstStyle/>
          <a:p>
            <a:pPr lvl="0">
              <a:spcBef>
                <a:spcPts val="1000"/>
              </a:spcBef>
              <a:buNone/>
            </a:pPr>
            <a:r>
              <a:rPr lang="it-IT" sz="2400"/>
              <a:t>La Rotonda est une villa de Palladio située à Vicence. Andrea Palladio a été chargé de construire cette ville à pratir de Paolo Almerico en 1566-1567, a été achevée par Vincenzo Scamozzi en 1605. La Rotonda est l’une des plus célèbres batiments de l’historie. La Rotonda est la villa plus célèbre de Palladio</a:t>
            </a:r>
            <a:r>
              <a:rPr lang="it-IT"/>
              <a:t>.</a:t>
            </a:r>
          </a:p>
        </p:txBody>
      </p:sp>
      <p:pic>
        <p:nvPicPr>
          <p:cNvPr id="4" name="Immagine 3"/>
          <p:cNvPicPr>
            <a:picLocks noChangeAspect="1"/>
          </p:cNvPicPr>
          <p:nvPr/>
        </p:nvPicPr>
        <p:blipFill>
          <a:blip r:embed="rId3" cstate="print">
            <a:alphaModFix/>
            <a:lum/>
          </a:blip>
          <a:srcRect/>
          <a:stretch>
            <a:fillRect/>
          </a:stretch>
        </p:blipFill>
        <p:spPr>
          <a:xfrm>
            <a:off x="6799679" y="1434958"/>
            <a:ext cx="4554361" cy="4351684"/>
          </a:xfrm>
          <a:prstGeom prst="rect">
            <a:avLst/>
          </a:prstGeom>
          <a:noFill/>
          <a:ln>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BASILICA PALLADIANA">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b="1" i="1"/>
              <a:t>BASILICA PALLADIANA</a:t>
            </a:r>
          </a:p>
        </p:txBody>
      </p:sp>
      <p:sp>
        <p:nvSpPr>
          <p:cNvPr id="3" name="Segnaposto contenuto 2"/>
          <p:cNvSpPr txBox="1">
            <a:spLocks noGrp="1"/>
          </p:cNvSpPr>
          <p:nvPr>
            <p:ph type="body" idx="4294967295"/>
          </p:nvPr>
        </p:nvSpPr>
        <p:spPr>
          <a:xfrm>
            <a:off x="983876" y="1690561"/>
            <a:ext cx="4621322" cy="4895276"/>
          </a:xfrm>
        </p:spPr>
        <p:txBody>
          <a:bodyPr/>
          <a:lstStyle/>
          <a:p>
            <a:pPr lvl="0">
              <a:spcBef>
                <a:spcPts val="1000"/>
              </a:spcBef>
              <a:buNone/>
            </a:pPr>
            <a:r>
              <a:rPr lang="it-IT" sz="2400"/>
              <a:t>Le batiment, à l’origine connu comme Palazzo della Ragione, a été con</a:t>
            </a:r>
            <a:r>
              <a:rPr lang="it-IT" sz="2400">
                <a:latin typeface="Abadi" pitchFamily="34"/>
              </a:rPr>
              <a:t>çu</a:t>
            </a:r>
            <a:r>
              <a:rPr lang="it-IT" sz="2400"/>
              <a:t> de Domenico da Venezia en style gothique sur les ruines d’un ancien batiment. Il fut restructuré da Andrea Palladio en 1549. </a:t>
            </a:r>
            <a:br>
              <a:rPr lang="it-IT" sz="2400"/>
            </a:br>
            <a:r>
              <a:rPr lang="it-IT" sz="2400"/>
              <a:t>Les statues qui la décorent ont été construites quelques importants sculpteurs. Le toit de l’immeuble fut bombardé pendant la deuxiéme guerre mondiale. </a:t>
            </a:r>
          </a:p>
          <a:p>
            <a:pPr lvl="0">
              <a:spcBef>
                <a:spcPts val="1000"/>
              </a:spcBef>
              <a:buNone/>
            </a:pPr>
            <a:r>
              <a:rPr lang="it-IT" sz="3000"/>
              <a:t> </a:t>
            </a:r>
          </a:p>
          <a:p>
            <a:pPr lvl="0">
              <a:spcBef>
                <a:spcPts val="1000"/>
              </a:spcBef>
              <a:buNone/>
            </a:pPr>
            <a:endParaRPr lang="it-IT"/>
          </a:p>
        </p:txBody>
      </p:sp>
      <p:pic>
        <p:nvPicPr>
          <p:cNvPr id="4" name="Immagine 4"/>
          <p:cNvPicPr>
            <a:picLocks noChangeAspect="1"/>
          </p:cNvPicPr>
          <p:nvPr/>
        </p:nvPicPr>
        <p:blipFill>
          <a:blip r:embed="rId3" cstate="print">
            <a:alphaModFix/>
            <a:lum/>
          </a:blip>
          <a:srcRect/>
          <a:stretch>
            <a:fillRect/>
          </a:stretch>
        </p:blipFill>
        <p:spPr>
          <a:xfrm>
            <a:off x="6302163" y="1547283"/>
            <a:ext cx="5680801" cy="3657243"/>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TEATRO OLIMPICO">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838084" y="365037"/>
            <a:ext cx="4884477" cy="521281"/>
          </a:xfrm>
        </p:spPr>
        <p:txBody>
          <a:bodyPr/>
          <a:lstStyle/>
          <a:p>
            <a:pPr lvl="0"/>
            <a:r>
              <a:rPr lang="it-IT" b="1" i="1"/>
              <a:t>TEATRO OLIMPICO</a:t>
            </a:r>
          </a:p>
        </p:txBody>
      </p:sp>
      <p:sp>
        <p:nvSpPr>
          <p:cNvPr id="3" name="Segnaposto contenuto 2"/>
          <p:cNvSpPr txBox="1">
            <a:spLocks noGrp="1"/>
          </p:cNvSpPr>
          <p:nvPr>
            <p:ph type="body" idx="4294967295"/>
          </p:nvPr>
        </p:nvSpPr>
        <p:spPr>
          <a:xfrm>
            <a:off x="796323" y="2081878"/>
            <a:ext cx="4926238" cy="4225323"/>
          </a:xfrm>
        </p:spPr>
        <p:txBody>
          <a:bodyPr/>
          <a:lstStyle/>
          <a:p>
            <a:pPr lvl="0">
              <a:spcBef>
                <a:spcPts val="1000"/>
              </a:spcBef>
              <a:buNone/>
            </a:pPr>
            <a:r>
              <a:rPr lang="it-IT" sz="2400">
                <a:latin typeface="Calibri" pitchFamily="34"/>
              </a:rPr>
              <a:t>Le Teatro olimpico est une des merveilles de Vicence. Ce théâtre est le chef-d'oeuvre de Andrea Palladio. Il a été commissionné en 1580 de l’Académie Olympique à Andrea  Palladio qui malheureusement ne vit pas completée son oeurvre à cause de sa mort soudaine. Le théâtre a été inauguré  le 3 mars 1585, et le premier spectacle ce fut l'Oedipe roi de Sophocle. C'est le théâtre couvert le plus ancien au monde.</a:t>
            </a:r>
          </a:p>
        </p:txBody>
      </p:sp>
      <p:pic>
        <p:nvPicPr>
          <p:cNvPr id="4" name="Immagine 3"/>
          <p:cNvPicPr>
            <a:picLocks noChangeAspect="1"/>
          </p:cNvPicPr>
          <p:nvPr/>
        </p:nvPicPr>
        <p:blipFill>
          <a:blip r:embed="rId3" cstate="print">
            <a:alphaModFix/>
            <a:lum/>
          </a:blip>
          <a:srcRect/>
          <a:stretch>
            <a:fillRect/>
          </a:stretch>
        </p:blipFill>
        <p:spPr>
          <a:xfrm>
            <a:off x="6095884" y="317882"/>
            <a:ext cx="4907155" cy="2745357"/>
          </a:xfrm>
          <a:prstGeom prst="rect">
            <a:avLst/>
          </a:prstGeom>
          <a:noFill/>
          <a:ln>
            <a:noFill/>
          </a:ln>
        </p:spPr>
      </p:pic>
      <p:pic>
        <p:nvPicPr>
          <p:cNvPr id="5" name="Immagine 4"/>
          <p:cNvPicPr>
            <a:picLocks noChangeAspect="1"/>
          </p:cNvPicPr>
          <p:nvPr/>
        </p:nvPicPr>
        <p:blipFill>
          <a:blip r:embed="rId4" cstate="print">
            <a:alphaModFix/>
            <a:lum/>
          </a:blip>
          <a:srcRect/>
          <a:stretch>
            <a:fillRect/>
          </a:stretch>
        </p:blipFill>
        <p:spPr>
          <a:xfrm>
            <a:off x="6095884" y="3110761"/>
            <a:ext cx="4907155" cy="3428643"/>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b="1"/>
              <a:t>Palazzo del Capitaniato</a:t>
            </a:r>
          </a:p>
        </p:txBody>
      </p:sp>
      <p:sp>
        <p:nvSpPr>
          <p:cNvPr id="3" name="Segnaposto contenuto 2"/>
          <p:cNvSpPr txBox="1">
            <a:spLocks noGrp="1"/>
          </p:cNvSpPr>
          <p:nvPr>
            <p:ph type="body" idx="4294967295"/>
          </p:nvPr>
        </p:nvSpPr>
        <p:spPr>
          <a:xfrm>
            <a:off x="838084" y="1886041"/>
            <a:ext cx="3662638" cy="4328275"/>
          </a:xfrm>
        </p:spPr>
        <p:txBody>
          <a:bodyPr/>
          <a:lstStyle/>
          <a:p>
            <a:pPr lvl="0">
              <a:buNone/>
            </a:pPr>
            <a:r>
              <a:rPr lang="it-IT" sz="2400"/>
              <a:t>Il se trouve devant la Basilica Palladiana et il a été conçu de Andrea Palladio en 1565, et achevé en 1572. Dans le Palazzo du Capitaniato se réunit le comité municipal. L’immeuble rappelle l'architecture de Palladio. Les intérieurs sont décorés par les peintures de Lorenzo Rubini et Giovanni Antonio Fasolo.</a:t>
            </a:r>
          </a:p>
        </p:txBody>
      </p:sp>
      <p:pic>
        <p:nvPicPr>
          <p:cNvPr id="4" name="Immagine 4"/>
          <p:cNvPicPr>
            <a:picLocks noChangeAspect="1"/>
          </p:cNvPicPr>
          <p:nvPr/>
        </p:nvPicPr>
        <p:blipFill>
          <a:blip r:embed="rId3" cstate="print"/>
          <a:stretch>
            <a:fillRect/>
          </a:stretch>
        </p:blipFill>
        <p:spPr>
          <a:xfrm>
            <a:off x="4863602" y="1009799"/>
            <a:ext cx="6489716" cy="4843083"/>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anta Corona">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a:t>Palazzo Chiericati</a:t>
            </a:r>
          </a:p>
        </p:txBody>
      </p:sp>
      <p:sp>
        <p:nvSpPr>
          <p:cNvPr id="3" name="Segnaposto contenuto 2"/>
          <p:cNvSpPr txBox="1">
            <a:spLocks noGrp="1"/>
          </p:cNvSpPr>
          <p:nvPr>
            <p:ph type="body" idx="4294967295"/>
          </p:nvPr>
        </p:nvSpPr>
        <p:spPr>
          <a:xfrm>
            <a:off x="838084" y="1690195"/>
            <a:ext cx="5956557" cy="4486320"/>
          </a:xfrm>
        </p:spPr>
        <p:txBody>
          <a:bodyPr/>
          <a:lstStyle/>
          <a:p>
            <a:pPr lvl="0">
              <a:buNone/>
            </a:pPr>
            <a:r>
              <a:rPr lang="fr-FR"/>
              <a:t>Projeté en 1550 d'Andrea Palladio pour le comte Girolamo Chiericati, le bâtiment grandieux a  été complété à la fin du siècle XVII en formes fidèles au dessin originaire. La Commune de Vicence l'acquit en 1839 de la famille noble « Chiericati » avec l'intention d’y recueillir les collections civiques d'art. Le Musée civique à son intérieur fut inauguré le 18 août du 1855.</a:t>
            </a:r>
          </a:p>
        </p:txBody>
      </p:sp>
      <p:pic>
        <p:nvPicPr>
          <p:cNvPr id="4" name="Immagine 3"/>
          <p:cNvPicPr>
            <a:picLocks noChangeAspect="1"/>
          </p:cNvPicPr>
          <p:nvPr/>
        </p:nvPicPr>
        <p:blipFill>
          <a:blip r:embed="rId3" cstate="print"/>
          <a:stretch>
            <a:fillRect/>
          </a:stretch>
        </p:blipFill>
        <p:spPr>
          <a:xfrm>
            <a:off x="6949440" y="1690195"/>
            <a:ext cx="5022003" cy="3557162"/>
          </a:xfrm>
          <a:prstGeom prst="rect">
            <a:avLst/>
          </a:prstGeom>
          <a:noFill/>
          <a:ln>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lazzo Barbaran da Porto">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388318" y="276258"/>
            <a:ext cx="10515243" cy="587739"/>
          </a:xfrm>
        </p:spPr>
        <p:txBody>
          <a:bodyPr/>
          <a:lstStyle/>
          <a:p>
            <a:pPr lvl="0"/>
            <a:r>
              <a:rPr lang="it-IT"/>
              <a:t>Palazzo Barbaran da Porto</a:t>
            </a:r>
          </a:p>
        </p:txBody>
      </p:sp>
      <p:sp>
        <p:nvSpPr>
          <p:cNvPr id="3" name="Segnaposto contenuto 2"/>
          <p:cNvSpPr txBox="1">
            <a:spLocks noGrp="1"/>
          </p:cNvSpPr>
          <p:nvPr>
            <p:ph type="body" idx="4294967295"/>
          </p:nvPr>
        </p:nvSpPr>
        <p:spPr>
          <a:xfrm>
            <a:off x="431999" y="1109706"/>
            <a:ext cx="5399998" cy="5748293"/>
          </a:xfrm>
        </p:spPr>
        <p:txBody>
          <a:bodyPr/>
          <a:lstStyle/>
          <a:p>
            <a:pPr lvl="0" hangingPunct="0"/>
            <a:r>
              <a:rPr lang="it-IT">
                <a:latin typeface="Arial" pitchFamily="18"/>
                <a:cs typeface="Mangal" pitchFamily="2"/>
              </a:rPr>
              <a:t>Le majestueux Palais Barbaran Da Porto, dont le nom derive du noble de Vicence Montano Barbarano est situé  en contrà Porti à Vicence et  il résulte être le seule l'immeuble de le ville intégralement mené à terme d'Andrea Palladium.</a:t>
            </a:r>
          </a:p>
          <a:p>
            <a:pPr lvl="0" hangingPunct="0"/>
            <a:r>
              <a:rPr lang="it-IT">
                <a:latin typeface="Arial" pitchFamily="18"/>
                <a:cs typeface="Mangal" pitchFamily="2"/>
              </a:rPr>
              <a:t>Il a été édifié entre le 1570 et le 1575</a:t>
            </a:r>
          </a:p>
        </p:txBody>
      </p:sp>
      <p:pic>
        <p:nvPicPr>
          <p:cNvPr id="4" name=""/>
          <p:cNvPicPr>
            <a:picLocks noChangeAspect="1"/>
          </p:cNvPicPr>
          <p:nvPr/>
        </p:nvPicPr>
        <p:blipFill>
          <a:blip r:embed="rId3" cstate="print">
            <a:alphaModFix/>
            <a:lum/>
          </a:blip>
          <a:srcRect/>
          <a:stretch>
            <a:fillRect/>
          </a:stretch>
        </p:blipFill>
        <p:spPr>
          <a:xfrm rot="3610">
            <a:off x="6253536" y="1304666"/>
            <a:ext cx="5547957" cy="4170240"/>
          </a:xfrm>
          <a:prstGeom prst="rect">
            <a:avLst/>
          </a:prstGeom>
          <a:noFill/>
          <a:ln>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lazzo Chiericati">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a:t>Santa Corona</a:t>
            </a:r>
          </a:p>
        </p:txBody>
      </p:sp>
      <p:sp>
        <p:nvSpPr>
          <p:cNvPr id="3" name="Segnaposto contenuto 2"/>
          <p:cNvSpPr txBox="1">
            <a:spLocks noGrp="1"/>
          </p:cNvSpPr>
          <p:nvPr>
            <p:ph type="body" idx="4294967295"/>
          </p:nvPr>
        </p:nvSpPr>
        <p:spPr>
          <a:xfrm>
            <a:off x="692283" y="1167478"/>
            <a:ext cx="5820841" cy="5430237"/>
          </a:xfrm>
        </p:spPr>
        <p:txBody>
          <a:bodyPr/>
          <a:lstStyle/>
          <a:p>
            <a:pPr lvl="0">
              <a:buNone/>
            </a:pPr>
            <a:r>
              <a:rPr lang="fr-FR"/>
              <a:t>L'Église de Santa Corona c’est un des bâtiments religieux les plus importants de Vicence. Elle est située à l'intérieur d'un complexe qui comprend, au-delà à l'église, aussi les cloîtres de l'ancien couvent Dominicain. Aujourd'hui c’est le siège de l'important Musée Naturaliste Archéologique civique.</a:t>
            </a:r>
          </a:p>
          <a:p>
            <a:pPr lvl="0">
              <a:buNone/>
            </a:pPr>
            <a:r>
              <a:rPr lang="fr-FR"/>
              <a:t>Le style gothique de cette structure attire beaucoup de touristes comme aussi l'épine sacrée fastueusement contenue au-dessous dans la crypte de l'autel décoré.</a:t>
            </a:r>
          </a:p>
        </p:txBody>
      </p:sp>
      <p:pic>
        <p:nvPicPr>
          <p:cNvPr id="4" name="Immagine 3"/>
          <p:cNvPicPr>
            <a:picLocks noChangeAspect="1"/>
          </p:cNvPicPr>
          <p:nvPr/>
        </p:nvPicPr>
        <p:blipFill>
          <a:blip r:embed="rId3" cstate="print"/>
          <a:stretch>
            <a:fillRect/>
          </a:stretch>
        </p:blipFill>
        <p:spPr>
          <a:xfrm>
            <a:off x="6785643" y="234004"/>
            <a:ext cx="4567684" cy="2569317"/>
          </a:xfrm>
          <a:prstGeom prst="rect">
            <a:avLst/>
          </a:prstGeom>
          <a:noFill/>
          <a:ln>
            <a:noFill/>
          </a:ln>
        </p:spPr>
      </p:pic>
      <p:pic>
        <p:nvPicPr>
          <p:cNvPr id="5" name="Immagine 4"/>
          <p:cNvPicPr>
            <a:picLocks noChangeAspect="1"/>
          </p:cNvPicPr>
          <p:nvPr/>
        </p:nvPicPr>
        <p:blipFill>
          <a:blip r:embed="rId4" cstate="print"/>
          <a:stretch>
            <a:fillRect/>
          </a:stretch>
        </p:blipFill>
        <p:spPr>
          <a:xfrm>
            <a:off x="7598517" y="2934364"/>
            <a:ext cx="2844003" cy="3791879"/>
          </a:xfrm>
          <a:prstGeom prst="rect">
            <a:avLst/>
          </a:prstGeom>
          <a:noFill/>
          <a:ln>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565</Words>
  <Application>Microsoft Office PowerPoint</Application>
  <PresentationFormat>Presentazione su schermo (4:3)</PresentationFormat>
  <Paragraphs>45</Paragraphs>
  <Slides>10</Slides>
  <Notes>10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Predefinito</vt:lpstr>
      <vt:lpstr>LES MONUMENTS DE VICENCE</vt:lpstr>
      <vt:lpstr>ANDREA PALLADIO</vt:lpstr>
      <vt:lpstr>Villa Rotonda              </vt:lpstr>
      <vt:lpstr>BASILICA PALLADIANA</vt:lpstr>
      <vt:lpstr>TEATRO OLIMPICO</vt:lpstr>
      <vt:lpstr>Palazzo del Capitaniato</vt:lpstr>
      <vt:lpstr>Palazzo Chiericati</vt:lpstr>
      <vt:lpstr>Palazzo Barbaran da Porto</vt:lpstr>
      <vt:lpstr>Santa Corona</vt:lpstr>
      <vt:lpstr>VILLA VALMARANA AI NANI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MONUMENTS DE VICENCE</dc:title>
  <dc:creator>Matteo Cera</dc:creator>
  <cp:lastModifiedBy>segr4</cp:lastModifiedBy>
  <cp:revision>9</cp:revision>
  <dcterms:modified xsi:type="dcterms:W3CDTF">2019-03-01T15:07:44Z</dcterms:modified>
</cp:coreProperties>
</file>