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/>
          <a:stretch/>
        </p:blipFill>
        <p:spPr>
          <a:xfrm>
            <a:off x="2979000" y="1326600"/>
            <a:ext cx="4121280" cy="328824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2979000" y="1326600"/>
            <a:ext cx="4121280" cy="328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>
                <a:latin typeface="Arial"/>
              </a:rPr>
              <a:t>Cliquez pour éditer le format du plan de texte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800" spc="-1">
                <a:latin typeface="Arial"/>
              </a:rPr>
              <a:t>Second niveau de plan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spc="-1">
                <a:latin typeface="Arial"/>
              </a:rPr>
              <a:t>Troisième niveau de plan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000" spc="-1">
                <a:latin typeface="Arial"/>
              </a:rPr>
              <a:t>Quatrième niveau de plan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Cinquième niveau de plan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Sixième niveau de plan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Septième niveau de plan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spc="-1">
                <a:latin typeface="Times New Roman"/>
              </a:rPr>
              <a:t>&lt;date/heure&gt;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fr-FR" sz="1400" spc="-1">
                <a:latin typeface="Times New Roman"/>
              </a:rPr>
              <a:t>&lt;pied de page&gt;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7EDA12EC-28AD-42E4-AFA1-A55F974D41CE}" type="slidenum">
              <a:rPr lang="fr-FR" sz="1400" spc="-1">
                <a:latin typeface="Times New Roman"/>
              </a:r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Voici notre ville </a:t>
            </a:r>
            <a:endParaRPr/>
          </a:p>
        </p:txBody>
      </p:sp>
      <p:pic>
        <p:nvPicPr>
          <p:cNvPr id="40" name="Immagine 39"/>
          <p:cNvPicPr/>
          <p:nvPr/>
        </p:nvPicPr>
        <p:blipFill>
          <a:blip r:embed="rId2"/>
          <a:stretch/>
        </p:blipFill>
        <p:spPr>
          <a:xfrm>
            <a:off x="648000" y="1224000"/>
            <a:ext cx="3570480" cy="2376000"/>
          </a:xfrm>
          <a:prstGeom prst="rect">
            <a:avLst/>
          </a:prstGeom>
          <a:ln>
            <a:noFill/>
          </a:ln>
        </p:spPr>
      </p:pic>
      <p:pic>
        <p:nvPicPr>
          <p:cNvPr id="41" name="Immagine 40"/>
          <p:cNvPicPr/>
          <p:nvPr/>
        </p:nvPicPr>
        <p:blipFill>
          <a:blip r:embed="rId3"/>
          <a:stretch/>
        </p:blipFill>
        <p:spPr>
          <a:xfrm>
            <a:off x="5040000" y="1221480"/>
            <a:ext cx="4104000" cy="2306520"/>
          </a:xfrm>
          <a:prstGeom prst="rect">
            <a:avLst/>
          </a:prstGeom>
          <a:ln>
            <a:noFill/>
          </a:ln>
        </p:spPr>
      </p:pic>
      <p:sp>
        <p:nvSpPr>
          <p:cNvPr id="42" name="TextShape 2"/>
          <p:cNvSpPr txBox="1"/>
          <p:nvPr/>
        </p:nvSpPr>
        <p:spPr>
          <a:xfrm>
            <a:off x="3600000" y="4077720"/>
            <a:ext cx="144000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pc="-1">
                <a:latin typeface="Arial"/>
              </a:rPr>
              <a:t>Voici le plus vieux quartier de Marseille, le Panier !</a:t>
            </a:r>
            <a:endParaRPr/>
          </a:p>
        </p:txBody>
      </p:sp>
      <p:pic>
        <p:nvPicPr>
          <p:cNvPr id="43" name="Immagine 42"/>
          <p:cNvPicPr/>
          <p:nvPr/>
        </p:nvPicPr>
        <p:blipFill>
          <a:blip r:embed="rId4"/>
          <a:stretch/>
        </p:blipFill>
        <p:spPr>
          <a:xfrm>
            <a:off x="5976000" y="3672000"/>
            <a:ext cx="2628720" cy="174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Nos statues</a:t>
            </a:r>
            <a:endParaRPr/>
          </a:p>
        </p:txBody>
      </p:sp>
      <p:pic>
        <p:nvPicPr>
          <p:cNvPr id="75" name="Immagine 74"/>
          <p:cNvPicPr/>
          <p:nvPr/>
        </p:nvPicPr>
        <p:blipFill>
          <a:blip r:embed="rId2"/>
          <a:stretch/>
        </p:blipFill>
        <p:spPr>
          <a:xfrm>
            <a:off x="557280" y="1536480"/>
            <a:ext cx="2466720" cy="1847520"/>
          </a:xfrm>
          <a:prstGeom prst="rect">
            <a:avLst/>
          </a:prstGeom>
          <a:ln>
            <a:noFill/>
          </a:ln>
        </p:spPr>
      </p:pic>
      <p:sp>
        <p:nvSpPr>
          <p:cNvPr id="76" name="TextShape 2"/>
          <p:cNvSpPr txBox="1"/>
          <p:nvPr/>
        </p:nvSpPr>
        <p:spPr>
          <a:xfrm>
            <a:off x="648000" y="3672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pc="-1">
                <a:latin typeface="Arial"/>
              </a:rPr>
              <a:t>Le pouce de César</a:t>
            </a:r>
            <a:endParaRPr/>
          </a:p>
        </p:txBody>
      </p:sp>
      <p:pic>
        <p:nvPicPr>
          <p:cNvPr id="77" name="Immagine 76"/>
          <p:cNvPicPr/>
          <p:nvPr/>
        </p:nvPicPr>
        <p:blipFill>
          <a:blip r:embed="rId3"/>
          <a:stretch/>
        </p:blipFill>
        <p:spPr>
          <a:xfrm>
            <a:off x="6264000" y="1237680"/>
            <a:ext cx="2717640" cy="2038320"/>
          </a:xfrm>
          <a:prstGeom prst="rect">
            <a:avLst/>
          </a:prstGeom>
          <a:ln>
            <a:noFill/>
          </a:ln>
        </p:spPr>
      </p:pic>
      <p:pic>
        <p:nvPicPr>
          <p:cNvPr id="78" name="Immagine 77"/>
          <p:cNvPicPr/>
          <p:nvPr/>
        </p:nvPicPr>
        <p:blipFill>
          <a:blip r:embed="rId4"/>
          <a:stretch/>
        </p:blipFill>
        <p:spPr>
          <a:xfrm>
            <a:off x="3312000" y="2016000"/>
            <a:ext cx="2142720" cy="2142720"/>
          </a:xfrm>
          <a:prstGeom prst="rect">
            <a:avLst/>
          </a:prstGeom>
          <a:ln>
            <a:noFill/>
          </a:ln>
        </p:spPr>
      </p:pic>
      <p:sp>
        <p:nvSpPr>
          <p:cNvPr id="79" name="TextShape 3"/>
          <p:cNvSpPr txBox="1"/>
          <p:nvPr/>
        </p:nvSpPr>
        <p:spPr>
          <a:xfrm>
            <a:off x="5832000" y="3672000"/>
            <a:ext cx="3168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pc="-1">
                <a:latin typeface="Arial"/>
              </a:rPr>
              <a:t>Une réplique de David Michael Ange 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magine 79"/>
          <p:cNvPicPr/>
          <p:nvPr/>
        </p:nvPicPr>
        <p:blipFill>
          <a:blip r:embed="rId2"/>
          <a:stretch/>
        </p:blipFill>
        <p:spPr>
          <a:xfrm>
            <a:off x="837000" y="48924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81" name="Immagine 80"/>
          <p:cNvPicPr/>
          <p:nvPr/>
        </p:nvPicPr>
        <p:blipFill>
          <a:blip r:embed="rId3"/>
          <a:stretch/>
        </p:blipFill>
        <p:spPr>
          <a:xfrm>
            <a:off x="4437000" y="56124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82" name="Immagine 81"/>
          <p:cNvPicPr/>
          <p:nvPr/>
        </p:nvPicPr>
        <p:blipFill>
          <a:blip r:embed="rId4"/>
          <a:stretch/>
        </p:blipFill>
        <p:spPr>
          <a:xfrm>
            <a:off x="6480000" y="2911680"/>
            <a:ext cx="2952360" cy="155232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576000" y="3024000"/>
            <a:ext cx="3888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pc="-1">
                <a:latin typeface="Arial"/>
              </a:rPr>
              <a:t>Il nous permet de traverser le vieux port</a:t>
            </a:r>
            <a:endParaRPr/>
          </a:p>
        </p:txBody>
      </p:sp>
      <p:pic>
        <p:nvPicPr>
          <p:cNvPr id="84" name="Immagine 83"/>
          <p:cNvPicPr/>
          <p:nvPr/>
        </p:nvPicPr>
        <p:blipFill>
          <a:blip r:embed="rId5"/>
          <a:stretch/>
        </p:blipFill>
        <p:spPr>
          <a:xfrm>
            <a:off x="2520000" y="3513240"/>
            <a:ext cx="2619000" cy="174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Un peu de Culture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87" name="Immagine 86"/>
          <p:cNvPicPr/>
          <p:nvPr/>
        </p:nvPicPr>
        <p:blipFill>
          <a:blip r:embed="rId2"/>
          <a:stretch/>
        </p:blipFill>
        <p:spPr>
          <a:xfrm>
            <a:off x="617760" y="1224000"/>
            <a:ext cx="3809880" cy="2160000"/>
          </a:xfrm>
          <a:prstGeom prst="rect">
            <a:avLst/>
          </a:prstGeom>
          <a:ln>
            <a:noFill/>
          </a:ln>
        </p:spPr>
      </p:pic>
      <p:pic>
        <p:nvPicPr>
          <p:cNvPr id="88" name="Immagine 87"/>
          <p:cNvPicPr/>
          <p:nvPr/>
        </p:nvPicPr>
        <p:blipFill>
          <a:blip r:embed="rId3"/>
          <a:stretch/>
        </p:blipFill>
        <p:spPr>
          <a:xfrm>
            <a:off x="5891760" y="1172520"/>
            <a:ext cx="3108240" cy="2067480"/>
          </a:xfrm>
          <a:prstGeom prst="rect">
            <a:avLst/>
          </a:prstGeom>
          <a:ln>
            <a:noFill/>
          </a:ln>
        </p:spPr>
      </p:pic>
      <p:pic>
        <p:nvPicPr>
          <p:cNvPr id="89" name="Immagine 88"/>
          <p:cNvPicPr/>
          <p:nvPr/>
        </p:nvPicPr>
        <p:blipFill>
          <a:blip r:embed="rId4"/>
          <a:stretch/>
        </p:blipFill>
        <p:spPr>
          <a:xfrm>
            <a:off x="432000" y="3888000"/>
            <a:ext cx="3028680" cy="1514160"/>
          </a:xfrm>
          <a:prstGeom prst="rect">
            <a:avLst/>
          </a:prstGeom>
          <a:ln>
            <a:noFill/>
          </a:ln>
        </p:spPr>
      </p:pic>
      <p:sp>
        <p:nvSpPr>
          <p:cNvPr id="90" name="TextShape 3"/>
          <p:cNvSpPr txBox="1"/>
          <p:nvPr/>
        </p:nvSpPr>
        <p:spPr>
          <a:xfrm>
            <a:off x="3960000" y="3672000"/>
            <a:ext cx="51840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pc="-1">
                <a:latin typeface="Arial"/>
              </a:rPr>
              <a:t>Voici le MUCEM qui est un musée social qui expose les objets de notre société méditerranéenne.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Le Palais Longchamp</a:t>
            </a:r>
            <a:endParaRPr/>
          </a:p>
        </p:txBody>
      </p:sp>
      <p:pic>
        <p:nvPicPr>
          <p:cNvPr id="92" name="Immagine 91"/>
          <p:cNvPicPr/>
          <p:nvPr/>
        </p:nvPicPr>
        <p:blipFill>
          <a:blip r:embed="rId2"/>
          <a:stretch/>
        </p:blipFill>
        <p:spPr>
          <a:xfrm>
            <a:off x="360000" y="1172520"/>
            <a:ext cx="3981960" cy="2664000"/>
          </a:xfrm>
          <a:prstGeom prst="rect">
            <a:avLst/>
          </a:prstGeom>
          <a:ln>
            <a:noFill/>
          </a:ln>
        </p:spPr>
      </p:pic>
      <p:sp>
        <p:nvSpPr>
          <p:cNvPr id="93" name="TextShape 2"/>
          <p:cNvSpPr txBox="1"/>
          <p:nvPr/>
        </p:nvSpPr>
        <p:spPr>
          <a:xfrm>
            <a:off x="4896000" y="1512000"/>
            <a:ext cx="4464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pc="-1">
                <a:latin typeface="Arial"/>
              </a:rPr>
              <a:t>Dans ce parc arrive l'eau de la montagne, des Alpes que nous buvons 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Aïoli et la Bouillabaisse</a:t>
            </a:r>
            <a:endParaRPr/>
          </a:p>
        </p:txBody>
      </p:sp>
      <p:pic>
        <p:nvPicPr>
          <p:cNvPr id="95" name="Immagine 94"/>
          <p:cNvPicPr/>
          <p:nvPr/>
        </p:nvPicPr>
        <p:blipFill>
          <a:blip r:embed="rId2"/>
          <a:stretch/>
        </p:blipFill>
        <p:spPr>
          <a:xfrm>
            <a:off x="792000" y="194400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96" name="Immagine 95"/>
          <p:cNvPicPr/>
          <p:nvPr/>
        </p:nvPicPr>
        <p:blipFill>
          <a:blip r:embed="rId3"/>
          <a:stretch/>
        </p:blipFill>
        <p:spPr>
          <a:xfrm>
            <a:off x="5400000" y="2072160"/>
            <a:ext cx="2857320" cy="1599840"/>
          </a:xfrm>
          <a:prstGeom prst="rect">
            <a:avLst/>
          </a:prstGeom>
          <a:ln>
            <a:noFill/>
          </a:ln>
        </p:spPr>
      </p:pic>
      <p:sp>
        <p:nvSpPr>
          <p:cNvPr id="97" name="TextShape 2"/>
          <p:cNvSpPr txBox="1"/>
          <p:nvPr/>
        </p:nvSpPr>
        <p:spPr>
          <a:xfrm>
            <a:off x="360000" y="3960000"/>
            <a:ext cx="3168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pc="-1">
                <a:latin typeface="Arial"/>
              </a:rPr>
              <a:t>Des légumes avec une sauce d'ail et huile d'olive</a:t>
            </a:r>
            <a:endParaRPr/>
          </a:p>
        </p:txBody>
      </p:sp>
      <p:sp>
        <p:nvSpPr>
          <p:cNvPr id="98" name="TextShape 3"/>
          <p:cNvSpPr txBox="1"/>
          <p:nvPr/>
        </p:nvSpPr>
        <p:spPr>
          <a:xfrm>
            <a:off x="5544000" y="3960000"/>
            <a:ext cx="3240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pc="-1">
                <a:latin typeface="Arial"/>
              </a:rPr>
              <a:t>La bouillabaisse, une soupe de pêcheur 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Les navettes de St Victor</a:t>
            </a:r>
            <a:endParaRPr/>
          </a:p>
        </p:txBody>
      </p:sp>
      <p:pic>
        <p:nvPicPr>
          <p:cNvPr id="100" name="Immagine 99"/>
          <p:cNvPicPr/>
          <p:nvPr/>
        </p:nvPicPr>
        <p:blipFill>
          <a:blip r:embed="rId2"/>
          <a:stretch/>
        </p:blipFill>
        <p:spPr>
          <a:xfrm>
            <a:off x="1097280" y="1529280"/>
            <a:ext cx="2142720" cy="2142720"/>
          </a:xfrm>
          <a:prstGeom prst="rect">
            <a:avLst/>
          </a:prstGeom>
          <a:ln>
            <a:noFill/>
          </a:ln>
        </p:spPr>
      </p:pic>
      <p:pic>
        <p:nvPicPr>
          <p:cNvPr id="101" name="Immagine 100"/>
          <p:cNvPicPr/>
          <p:nvPr/>
        </p:nvPicPr>
        <p:blipFill>
          <a:blip r:embed="rId3"/>
          <a:stretch/>
        </p:blipFill>
        <p:spPr>
          <a:xfrm>
            <a:off x="4410000" y="1258920"/>
            <a:ext cx="3438000" cy="1333080"/>
          </a:xfrm>
          <a:prstGeom prst="rect">
            <a:avLst/>
          </a:prstGeom>
          <a:ln>
            <a:noFill/>
          </a:ln>
        </p:spPr>
      </p:pic>
      <p:pic>
        <p:nvPicPr>
          <p:cNvPr id="102" name="Immagine 101"/>
          <p:cNvPicPr/>
          <p:nvPr/>
        </p:nvPicPr>
        <p:blipFill>
          <a:blip r:embed="rId4"/>
          <a:stretch/>
        </p:blipFill>
        <p:spPr>
          <a:xfrm>
            <a:off x="3312000" y="3307680"/>
            <a:ext cx="3704760" cy="122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32000" y="181440"/>
            <a:ext cx="9071640" cy="122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4400" spc="-1">
                <a:latin typeface="Arial"/>
              </a:rPr>
              <a:t>Porte d’orient</a:t>
            </a:r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504360" y="110376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3200" spc="-1">
                <a:latin typeface="Arial"/>
              </a:rPr>
              <a:t>Voici la porte d’Orient un monument qui se situe à Marseille sur la corniche kennedy </a:t>
            </a:r>
            <a:endParaRPr/>
          </a:p>
        </p:txBody>
      </p:sp>
      <p:pic>
        <p:nvPicPr>
          <p:cNvPr id="46" name="Immagine 45"/>
          <p:cNvPicPr/>
          <p:nvPr/>
        </p:nvPicPr>
        <p:blipFill>
          <a:blip r:embed="rId2"/>
          <a:stretch/>
        </p:blipFill>
        <p:spPr>
          <a:xfrm>
            <a:off x="3312000" y="3240000"/>
            <a:ext cx="3672000" cy="222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32000" y="181440"/>
            <a:ext cx="9071640" cy="122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4400" spc="-1">
                <a:latin typeface="Arial"/>
              </a:rPr>
              <a:t>La Corniche</a:t>
            </a:r>
            <a:endParaRPr/>
          </a:p>
        </p:txBody>
      </p:sp>
      <p:sp>
        <p:nvSpPr>
          <p:cNvPr id="48" name="TextShape 2"/>
          <p:cNvSpPr txBox="1"/>
          <p:nvPr/>
        </p:nvSpPr>
        <p:spPr>
          <a:xfrm>
            <a:off x="540360" y="103176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3200" spc="-1">
                <a:latin typeface="Arial"/>
              </a:rPr>
              <a:t>  la corniche Kennedy, notre ville se situe à côté la mer, on a les pieds dans l'eau. </a:t>
            </a:r>
            <a:endParaRPr/>
          </a:p>
        </p:txBody>
      </p:sp>
      <p:pic>
        <p:nvPicPr>
          <p:cNvPr id="49" name="Immagine 48"/>
          <p:cNvPicPr/>
          <p:nvPr/>
        </p:nvPicPr>
        <p:blipFill>
          <a:blip r:embed="rId2"/>
          <a:stretch/>
        </p:blipFill>
        <p:spPr>
          <a:xfrm>
            <a:off x="477000" y="28800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50" name="Immagine 49"/>
          <p:cNvPicPr/>
          <p:nvPr/>
        </p:nvPicPr>
        <p:blipFill>
          <a:blip r:embed="rId3"/>
          <a:stretch/>
        </p:blipFill>
        <p:spPr>
          <a:xfrm>
            <a:off x="6264000" y="3528000"/>
            <a:ext cx="2857320" cy="1599840"/>
          </a:xfrm>
          <a:prstGeom prst="rect">
            <a:avLst/>
          </a:prstGeom>
          <a:ln>
            <a:noFill/>
          </a:ln>
        </p:spPr>
      </p:pic>
      <p:pic>
        <p:nvPicPr>
          <p:cNvPr id="51" name="Immagine 50"/>
          <p:cNvPicPr/>
          <p:nvPr/>
        </p:nvPicPr>
        <p:blipFill>
          <a:blip r:embed="rId4"/>
          <a:stretch/>
        </p:blipFill>
        <p:spPr>
          <a:xfrm>
            <a:off x="689040" y="3560400"/>
            <a:ext cx="2982960" cy="1983600"/>
          </a:xfrm>
          <a:prstGeom prst="rect">
            <a:avLst/>
          </a:prstGeom>
          <a:ln>
            <a:noFill/>
          </a:ln>
        </p:spPr>
      </p:pic>
      <p:sp>
        <p:nvSpPr>
          <p:cNvPr id="52" name="TextShape 3"/>
          <p:cNvSpPr txBox="1"/>
          <p:nvPr/>
        </p:nvSpPr>
        <p:spPr>
          <a:xfrm>
            <a:off x="3888000" y="3600000"/>
            <a:ext cx="19440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pc="-1">
                <a:latin typeface="Arial"/>
              </a:rPr>
              <a:t>Voici le plus grand banc du monde 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Notre dame de la garde 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>
                <a:latin typeface="Arial"/>
              </a:rPr>
              <a:t>Voici le symbole de Marseille notre dame de la garde  un monument placé sur les hauteurs de Marseille qui protège notre ville !</a:t>
            </a:r>
            <a:endParaRPr/>
          </a:p>
        </p:txBody>
      </p:sp>
      <p:pic>
        <p:nvPicPr>
          <p:cNvPr id="55" name="Immagine 54"/>
          <p:cNvPicPr/>
          <p:nvPr/>
        </p:nvPicPr>
        <p:blipFill>
          <a:blip r:embed="rId2"/>
          <a:stretch/>
        </p:blipFill>
        <p:spPr>
          <a:xfrm>
            <a:off x="818280" y="2737800"/>
            <a:ext cx="8613720" cy="280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Château d’if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>
                <a:latin typeface="Arial"/>
              </a:rPr>
              <a:t>Voici le château d’if un monument maintenant qui peut être visité par les touristes, ce fut une prison</a:t>
            </a:r>
            <a:endParaRPr/>
          </a:p>
        </p:txBody>
      </p:sp>
      <p:pic>
        <p:nvPicPr>
          <p:cNvPr id="58" name="Immagine 57"/>
          <p:cNvPicPr/>
          <p:nvPr/>
        </p:nvPicPr>
        <p:blipFill>
          <a:blip r:embed="rId2"/>
          <a:stretch/>
        </p:blipFill>
        <p:spPr>
          <a:xfrm>
            <a:off x="720000" y="2644920"/>
            <a:ext cx="7585200" cy="289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Obélisque</a:t>
            </a:r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>
                <a:latin typeface="Arial"/>
              </a:rPr>
              <a:t>l’obélisque est place dans la rue de Mazargue aujourd’hui il sert de rond point,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Notre Collège Coin Joli Sévigné</a:t>
            </a:r>
            <a:endParaRPr/>
          </a:p>
        </p:txBody>
      </p:sp>
      <p:sp>
        <p:nvSpPr>
          <p:cNvPr id="6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63" name="Immagine 62"/>
          <p:cNvPicPr/>
          <p:nvPr/>
        </p:nvPicPr>
        <p:blipFill>
          <a:blip r:embed="rId2"/>
          <a:stretch/>
        </p:blipFill>
        <p:spPr>
          <a:xfrm>
            <a:off x="708480" y="1800000"/>
            <a:ext cx="4979520" cy="3053520"/>
          </a:xfrm>
          <a:prstGeom prst="rect">
            <a:avLst/>
          </a:prstGeom>
          <a:ln>
            <a:noFill/>
          </a:ln>
        </p:spPr>
      </p:pic>
      <p:sp>
        <p:nvSpPr>
          <p:cNvPr id="64" name="TextShape 3"/>
          <p:cNvSpPr txBox="1"/>
          <p:nvPr/>
        </p:nvSpPr>
        <p:spPr>
          <a:xfrm>
            <a:off x="6048000" y="1872000"/>
            <a:ext cx="352764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pc="-1">
                <a:latin typeface="Arial"/>
              </a:rPr>
              <a:t>Il doit son nom au quartier de Mme de Sévigné qui écrivait des lettres !</a:t>
            </a:r>
            <a:endParaRPr/>
          </a:p>
        </p:txBody>
      </p:sp>
      <p:pic>
        <p:nvPicPr>
          <p:cNvPr id="65" name="Immagine 64"/>
          <p:cNvPicPr/>
          <p:nvPr/>
        </p:nvPicPr>
        <p:blipFill>
          <a:blip r:embed="rId3"/>
          <a:stretch/>
        </p:blipFill>
        <p:spPr>
          <a:xfrm>
            <a:off x="6624000" y="2808000"/>
            <a:ext cx="1952280" cy="234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Le Corbusier ou la cité radieuse</a:t>
            </a:r>
            <a:endParaRPr/>
          </a:p>
        </p:txBody>
      </p:sp>
      <p:pic>
        <p:nvPicPr>
          <p:cNvPr id="67" name="Immagine 66"/>
          <p:cNvPicPr/>
          <p:nvPr/>
        </p:nvPicPr>
        <p:blipFill>
          <a:blip r:embed="rId2"/>
          <a:stretch/>
        </p:blipFill>
        <p:spPr>
          <a:xfrm>
            <a:off x="648000" y="1246680"/>
            <a:ext cx="3817440" cy="2137320"/>
          </a:xfrm>
          <a:prstGeom prst="rect">
            <a:avLst/>
          </a:prstGeom>
          <a:ln>
            <a:noFill/>
          </a:ln>
        </p:spPr>
      </p:pic>
      <p:pic>
        <p:nvPicPr>
          <p:cNvPr id="68" name="Immagine 67"/>
          <p:cNvPicPr/>
          <p:nvPr/>
        </p:nvPicPr>
        <p:blipFill>
          <a:blip r:embed="rId3"/>
          <a:stretch/>
        </p:blipFill>
        <p:spPr>
          <a:xfrm>
            <a:off x="6288840" y="1546200"/>
            <a:ext cx="2495160" cy="1837800"/>
          </a:xfrm>
          <a:prstGeom prst="rect">
            <a:avLst/>
          </a:prstGeom>
          <a:ln>
            <a:noFill/>
          </a:ln>
        </p:spPr>
      </p:pic>
      <p:pic>
        <p:nvPicPr>
          <p:cNvPr id="69" name="Immagine 68"/>
          <p:cNvPicPr/>
          <p:nvPr/>
        </p:nvPicPr>
        <p:blipFill>
          <a:blip r:embed="rId4"/>
          <a:stretch/>
        </p:blipFill>
        <p:spPr>
          <a:xfrm>
            <a:off x="432000" y="3669840"/>
            <a:ext cx="3028680" cy="1514160"/>
          </a:xfrm>
          <a:prstGeom prst="rect">
            <a:avLst/>
          </a:prstGeom>
          <a:ln>
            <a:noFill/>
          </a:ln>
        </p:spPr>
      </p:pic>
      <p:sp>
        <p:nvSpPr>
          <p:cNvPr id="70" name="TextShape 2"/>
          <p:cNvSpPr txBox="1"/>
          <p:nvPr/>
        </p:nvSpPr>
        <p:spPr>
          <a:xfrm>
            <a:off x="3960000" y="3672000"/>
            <a:ext cx="52560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pc="-1">
                <a:latin typeface="Arial"/>
              </a:rPr>
              <a:t>C'est un bâtiment où vous trouvez tous les services : piscine, école, cinéma. Il a été placé au patrimoine de UNESCO.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Les calanques </a:t>
            </a:r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>
                <a:latin typeface="Arial"/>
              </a:rPr>
              <a:t>Les calanques sont des parcs naturels les calanques font partie du littoral le plus célèbre de Marseille !</a:t>
            </a:r>
            <a:endParaRPr/>
          </a:p>
        </p:txBody>
      </p:sp>
      <p:pic>
        <p:nvPicPr>
          <p:cNvPr id="73" name="Immagine 72"/>
          <p:cNvPicPr/>
          <p:nvPr/>
        </p:nvPicPr>
        <p:blipFill>
          <a:blip r:embed="rId2"/>
          <a:stretch/>
        </p:blipFill>
        <p:spPr>
          <a:xfrm>
            <a:off x="1466640" y="2736000"/>
            <a:ext cx="6381360" cy="27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260</Words>
  <Application>Microsoft Office PowerPoint</Application>
  <PresentationFormat>Personalizzato</PresentationFormat>
  <Paragraphs>31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Maela Maruzzo</dc:creator>
  <cp:lastModifiedBy>Maela Maruzzo</cp:lastModifiedBy>
  <cp:revision>3</cp:revision>
  <dcterms:created xsi:type="dcterms:W3CDTF">2019-01-25T13:44:37Z</dcterms:created>
  <dcterms:modified xsi:type="dcterms:W3CDTF">2019-02-09T20:05:51Z</dcterms:modified>
  <dc:language>fr-FR</dc:language>
</cp:coreProperties>
</file>